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59220" y="705802"/>
            <a:ext cx="4131309" cy="1912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0445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30445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9832" y="1274762"/>
            <a:ext cx="3844290" cy="941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6280" y="1619948"/>
            <a:ext cx="10787761" cy="4698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0445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886945" y="6623466"/>
            <a:ext cx="280034" cy="206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mailto:lb@saxtonstump.com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mailto:aa@saxtonstump.com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2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Relationship Id="rId3" Type="http://schemas.openxmlformats.org/officeDocument/2006/relationships/hyperlink" Target="http://flickr.com/photos/lucias_clay/2075479296" TargetMode="External"/><Relationship Id="rId4" Type="http://schemas.openxmlformats.org/officeDocument/2006/relationships/hyperlink" Target="https://creativecommons.org/licenses/by-nc-nd/3.0/" TargetMode="Externa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hyperlink" Target="http://www.flickr.com/photos/mhodge/3529539861/" TargetMode="External"/><Relationship Id="rId4" Type="http://schemas.openxmlformats.org/officeDocument/2006/relationships/hyperlink" Target="https://creativecommons.org/licenses/by/3.0/" TargetMode="Externa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hyperlink" Target="mailto:lb@saxtonstump.com" TargetMode="External"/><Relationship Id="rId6" Type="http://schemas.openxmlformats.org/officeDocument/2006/relationships/image" Target="../media/image47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8.jpg"/><Relationship Id="rId6" Type="http://schemas.openxmlformats.org/officeDocument/2006/relationships/hyperlink" Target="mailto:aa@saxtonstump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017375" y="6636166"/>
            <a:ext cx="90170" cy="180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5"/>
              </a:lnSpc>
            </a:pPr>
            <a:r>
              <a:rPr dirty="0" sz="1250" spc="-50">
                <a:solidFill>
                  <a:srgbClr val="7E7E7E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086725" y="5838825"/>
            <a:ext cx="4105275" cy="1019175"/>
          </a:xfrm>
          <a:custGeom>
            <a:avLst/>
            <a:gdLst/>
            <a:ahLst/>
            <a:cxnLst/>
            <a:rect l="l" t="t" r="r" b="b"/>
            <a:pathLst>
              <a:path w="4105275" h="1019175">
                <a:moveTo>
                  <a:pt x="4105275" y="0"/>
                </a:moveTo>
                <a:lnTo>
                  <a:pt x="0" y="0"/>
                </a:lnTo>
                <a:lnTo>
                  <a:pt x="0" y="1019175"/>
                </a:lnTo>
                <a:lnTo>
                  <a:pt x="4105275" y="1019175"/>
                </a:lnTo>
                <a:lnTo>
                  <a:pt x="41052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93293" y="6070765"/>
            <a:ext cx="591185" cy="361315"/>
          </a:xfrm>
          <a:custGeom>
            <a:avLst/>
            <a:gdLst/>
            <a:ahLst/>
            <a:cxnLst/>
            <a:rect l="l" t="t" r="r" b="b"/>
            <a:pathLst>
              <a:path w="591185" h="361314">
                <a:moveTo>
                  <a:pt x="168186" y="272034"/>
                </a:moveTo>
                <a:lnTo>
                  <a:pt x="162052" y="233768"/>
                </a:lnTo>
                <a:lnTo>
                  <a:pt x="141160" y="196938"/>
                </a:lnTo>
                <a:lnTo>
                  <a:pt x="113258" y="167982"/>
                </a:lnTo>
                <a:lnTo>
                  <a:pt x="95770" y="152247"/>
                </a:lnTo>
                <a:lnTo>
                  <a:pt x="90271" y="147040"/>
                </a:lnTo>
                <a:lnTo>
                  <a:pt x="64096" y="112826"/>
                </a:lnTo>
                <a:lnTo>
                  <a:pt x="57962" y="85115"/>
                </a:lnTo>
                <a:lnTo>
                  <a:pt x="59728" y="69875"/>
                </a:lnTo>
                <a:lnTo>
                  <a:pt x="64998" y="59004"/>
                </a:lnTo>
                <a:lnTo>
                  <a:pt x="73799" y="52489"/>
                </a:lnTo>
                <a:lnTo>
                  <a:pt x="86144" y="50317"/>
                </a:lnTo>
                <a:lnTo>
                  <a:pt x="98463" y="52501"/>
                </a:lnTo>
                <a:lnTo>
                  <a:pt x="107276" y="59029"/>
                </a:lnTo>
                <a:lnTo>
                  <a:pt x="112560" y="69900"/>
                </a:lnTo>
                <a:lnTo>
                  <a:pt x="114325" y="85115"/>
                </a:lnTo>
                <a:lnTo>
                  <a:pt x="114325" y="99720"/>
                </a:lnTo>
                <a:lnTo>
                  <a:pt x="167614" y="99720"/>
                </a:lnTo>
                <a:lnTo>
                  <a:pt x="167614" y="88646"/>
                </a:lnTo>
                <a:lnTo>
                  <a:pt x="166306" y="68478"/>
                </a:lnTo>
                <a:lnTo>
                  <a:pt x="146608" y="22898"/>
                </a:lnTo>
                <a:lnTo>
                  <a:pt x="103847" y="1422"/>
                </a:lnTo>
                <a:lnTo>
                  <a:pt x="84582" y="0"/>
                </a:lnTo>
                <a:lnTo>
                  <a:pt x="65328" y="1422"/>
                </a:lnTo>
                <a:lnTo>
                  <a:pt x="22504" y="22948"/>
                </a:lnTo>
                <a:lnTo>
                  <a:pt x="2819" y="68529"/>
                </a:lnTo>
                <a:lnTo>
                  <a:pt x="1511" y="88696"/>
                </a:lnTo>
                <a:lnTo>
                  <a:pt x="2209" y="102235"/>
                </a:lnTo>
                <a:lnTo>
                  <a:pt x="12788" y="139319"/>
                </a:lnTo>
                <a:lnTo>
                  <a:pt x="40500" y="177596"/>
                </a:lnTo>
                <a:lnTo>
                  <a:pt x="73037" y="207060"/>
                </a:lnTo>
                <a:lnTo>
                  <a:pt x="80810" y="214337"/>
                </a:lnTo>
                <a:lnTo>
                  <a:pt x="105435" y="247408"/>
                </a:lnTo>
                <a:lnTo>
                  <a:pt x="111772" y="275628"/>
                </a:lnTo>
                <a:lnTo>
                  <a:pt x="109943" y="290626"/>
                </a:lnTo>
                <a:lnTo>
                  <a:pt x="104482" y="301332"/>
                </a:lnTo>
                <a:lnTo>
                  <a:pt x="95351" y="307759"/>
                </a:lnTo>
                <a:lnTo>
                  <a:pt x="82562" y="309905"/>
                </a:lnTo>
                <a:lnTo>
                  <a:pt x="69773" y="307759"/>
                </a:lnTo>
                <a:lnTo>
                  <a:pt x="60642" y="301332"/>
                </a:lnTo>
                <a:lnTo>
                  <a:pt x="55168" y="290626"/>
                </a:lnTo>
                <a:lnTo>
                  <a:pt x="53340" y="275628"/>
                </a:lnTo>
                <a:lnTo>
                  <a:pt x="53340" y="250418"/>
                </a:lnTo>
                <a:lnTo>
                  <a:pt x="0" y="250418"/>
                </a:lnTo>
                <a:lnTo>
                  <a:pt x="0" y="272097"/>
                </a:lnTo>
                <a:lnTo>
                  <a:pt x="1346" y="292252"/>
                </a:lnTo>
                <a:lnTo>
                  <a:pt x="21577" y="337781"/>
                </a:lnTo>
                <a:lnTo>
                  <a:pt x="64833" y="359257"/>
                </a:lnTo>
                <a:lnTo>
                  <a:pt x="84124" y="360692"/>
                </a:lnTo>
                <a:lnTo>
                  <a:pt x="103403" y="359257"/>
                </a:lnTo>
                <a:lnTo>
                  <a:pt x="146659" y="337781"/>
                </a:lnTo>
                <a:lnTo>
                  <a:pt x="166839" y="292201"/>
                </a:lnTo>
                <a:lnTo>
                  <a:pt x="168186" y="272034"/>
                </a:lnTo>
                <a:close/>
              </a:path>
              <a:path w="591185" h="361314">
                <a:moveTo>
                  <a:pt x="371360" y="356793"/>
                </a:moveTo>
                <a:lnTo>
                  <a:pt x="360934" y="292735"/>
                </a:lnTo>
                <a:lnTo>
                  <a:pt x="353136" y="244881"/>
                </a:lnTo>
                <a:lnTo>
                  <a:pt x="324091" y="66509"/>
                </a:lnTo>
                <a:lnTo>
                  <a:pt x="313918" y="4038"/>
                </a:lnTo>
                <a:lnTo>
                  <a:pt x="296964" y="4038"/>
                </a:lnTo>
                <a:lnTo>
                  <a:pt x="296964" y="244881"/>
                </a:lnTo>
                <a:lnTo>
                  <a:pt x="242633" y="244881"/>
                </a:lnTo>
                <a:lnTo>
                  <a:pt x="269824" y="66509"/>
                </a:lnTo>
                <a:lnTo>
                  <a:pt x="296964" y="244881"/>
                </a:lnTo>
                <a:lnTo>
                  <a:pt x="296964" y="4038"/>
                </a:lnTo>
                <a:lnTo>
                  <a:pt x="231355" y="4038"/>
                </a:lnTo>
                <a:lnTo>
                  <a:pt x="173901" y="356793"/>
                </a:lnTo>
                <a:lnTo>
                  <a:pt x="225729" y="356793"/>
                </a:lnTo>
                <a:lnTo>
                  <a:pt x="235458" y="292735"/>
                </a:lnTo>
                <a:lnTo>
                  <a:pt x="304660" y="292735"/>
                </a:lnTo>
                <a:lnTo>
                  <a:pt x="314426" y="356793"/>
                </a:lnTo>
                <a:lnTo>
                  <a:pt x="371360" y="356793"/>
                </a:lnTo>
                <a:close/>
              </a:path>
              <a:path w="591185" h="361314">
                <a:moveTo>
                  <a:pt x="591019" y="356743"/>
                </a:moveTo>
                <a:lnTo>
                  <a:pt x="527951" y="175348"/>
                </a:lnTo>
                <a:lnTo>
                  <a:pt x="586917" y="4038"/>
                </a:lnTo>
                <a:lnTo>
                  <a:pt x="534606" y="4038"/>
                </a:lnTo>
                <a:lnTo>
                  <a:pt x="491032" y="134048"/>
                </a:lnTo>
                <a:lnTo>
                  <a:pt x="448462" y="4038"/>
                </a:lnTo>
                <a:lnTo>
                  <a:pt x="390029" y="4038"/>
                </a:lnTo>
                <a:lnTo>
                  <a:pt x="448983" y="175348"/>
                </a:lnTo>
                <a:lnTo>
                  <a:pt x="385914" y="356743"/>
                </a:lnTo>
                <a:lnTo>
                  <a:pt x="438683" y="356743"/>
                </a:lnTo>
                <a:lnTo>
                  <a:pt x="485368" y="217157"/>
                </a:lnTo>
                <a:lnTo>
                  <a:pt x="531545" y="356743"/>
                </a:lnTo>
                <a:lnTo>
                  <a:pt x="591019" y="356743"/>
                </a:lnTo>
                <a:close/>
              </a:path>
            </a:pathLst>
          </a:custGeom>
          <a:solidFill>
            <a:srgbClr val="0039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97051" y="6070765"/>
            <a:ext cx="558165" cy="361315"/>
          </a:xfrm>
          <a:custGeom>
            <a:avLst/>
            <a:gdLst/>
            <a:ahLst/>
            <a:cxnLst/>
            <a:rect l="l" t="t" r="r" b="b"/>
            <a:pathLst>
              <a:path w="558164" h="361314">
                <a:moveTo>
                  <a:pt x="174345" y="3746"/>
                </a:moveTo>
                <a:lnTo>
                  <a:pt x="0" y="3746"/>
                </a:lnTo>
                <a:lnTo>
                  <a:pt x="0" y="54178"/>
                </a:lnTo>
                <a:lnTo>
                  <a:pt x="58953" y="54178"/>
                </a:lnTo>
                <a:lnTo>
                  <a:pt x="58953" y="356781"/>
                </a:lnTo>
                <a:lnTo>
                  <a:pt x="115392" y="356781"/>
                </a:lnTo>
                <a:lnTo>
                  <a:pt x="115392" y="54178"/>
                </a:lnTo>
                <a:lnTo>
                  <a:pt x="174345" y="54178"/>
                </a:lnTo>
                <a:lnTo>
                  <a:pt x="174345" y="3746"/>
                </a:lnTo>
                <a:close/>
              </a:path>
              <a:path w="558164" h="361314">
                <a:moveTo>
                  <a:pt x="356946" y="88696"/>
                </a:moveTo>
                <a:lnTo>
                  <a:pt x="355650" y="69951"/>
                </a:lnTo>
                <a:lnTo>
                  <a:pt x="355574" y="68719"/>
                </a:lnTo>
                <a:lnTo>
                  <a:pt x="351447" y="51142"/>
                </a:lnTo>
                <a:lnTo>
                  <a:pt x="351091" y="50368"/>
                </a:lnTo>
                <a:lnTo>
                  <a:pt x="344563" y="35979"/>
                </a:lnTo>
                <a:lnTo>
                  <a:pt x="334962" y="23215"/>
                </a:lnTo>
                <a:lnTo>
                  <a:pt x="322707" y="13055"/>
                </a:lnTo>
                <a:lnTo>
                  <a:pt x="308013" y="5803"/>
                </a:lnTo>
                <a:lnTo>
                  <a:pt x="300558" y="3911"/>
                </a:lnTo>
                <a:lnTo>
                  <a:pt x="300558" y="85153"/>
                </a:lnTo>
                <a:lnTo>
                  <a:pt x="300558" y="275628"/>
                </a:lnTo>
                <a:lnTo>
                  <a:pt x="298742" y="290855"/>
                </a:lnTo>
                <a:lnTo>
                  <a:pt x="293268" y="301726"/>
                </a:lnTo>
                <a:lnTo>
                  <a:pt x="284137" y="308241"/>
                </a:lnTo>
                <a:lnTo>
                  <a:pt x="271322" y="310413"/>
                </a:lnTo>
                <a:lnTo>
                  <a:pt x="258584" y="308241"/>
                </a:lnTo>
                <a:lnTo>
                  <a:pt x="249428" y="301726"/>
                </a:lnTo>
                <a:lnTo>
                  <a:pt x="243928" y="290855"/>
                </a:lnTo>
                <a:lnTo>
                  <a:pt x="242087" y="275628"/>
                </a:lnTo>
                <a:lnTo>
                  <a:pt x="242087" y="85153"/>
                </a:lnTo>
                <a:lnTo>
                  <a:pt x="243916" y="69951"/>
                </a:lnTo>
                <a:lnTo>
                  <a:pt x="249402" y="59080"/>
                </a:lnTo>
                <a:lnTo>
                  <a:pt x="258533" y="52552"/>
                </a:lnTo>
                <a:lnTo>
                  <a:pt x="271322" y="50368"/>
                </a:lnTo>
                <a:lnTo>
                  <a:pt x="284137" y="52552"/>
                </a:lnTo>
                <a:lnTo>
                  <a:pt x="293268" y="59080"/>
                </a:lnTo>
                <a:lnTo>
                  <a:pt x="298742" y="69951"/>
                </a:lnTo>
                <a:lnTo>
                  <a:pt x="300558" y="85153"/>
                </a:lnTo>
                <a:lnTo>
                  <a:pt x="300558" y="3911"/>
                </a:lnTo>
                <a:lnTo>
                  <a:pt x="290893" y="1447"/>
                </a:lnTo>
                <a:lnTo>
                  <a:pt x="271322" y="0"/>
                </a:lnTo>
                <a:lnTo>
                  <a:pt x="251802" y="1447"/>
                </a:lnTo>
                <a:lnTo>
                  <a:pt x="207733" y="23215"/>
                </a:lnTo>
                <a:lnTo>
                  <a:pt x="187083" y="68719"/>
                </a:lnTo>
                <a:lnTo>
                  <a:pt x="185699" y="88696"/>
                </a:lnTo>
                <a:lnTo>
                  <a:pt x="185699" y="272097"/>
                </a:lnTo>
                <a:lnTo>
                  <a:pt x="198094" y="324815"/>
                </a:lnTo>
                <a:lnTo>
                  <a:pt x="234746" y="354965"/>
                </a:lnTo>
                <a:lnTo>
                  <a:pt x="271322" y="360743"/>
                </a:lnTo>
                <a:lnTo>
                  <a:pt x="290880" y="359295"/>
                </a:lnTo>
                <a:lnTo>
                  <a:pt x="334924" y="337578"/>
                </a:lnTo>
                <a:lnTo>
                  <a:pt x="355574" y="292061"/>
                </a:lnTo>
                <a:lnTo>
                  <a:pt x="356946" y="272097"/>
                </a:lnTo>
                <a:lnTo>
                  <a:pt x="356946" y="88696"/>
                </a:lnTo>
                <a:close/>
              </a:path>
              <a:path w="558164" h="361314">
                <a:moveTo>
                  <a:pt x="557568" y="4038"/>
                </a:moveTo>
                <a:lnTo>
                  <a:pt x="507339" y="4038"/>
                </a:lnTo>
                <a:lnTo>
                  <a:pt x="507339" y="215163"/>
                </a:lnTo>
                <a:lnTo>
                  <a:pt x="449364" y="4038"/>
                </a:lnTo>
                <a:lnTo>
                  <a:pt x="378561" y="4038"/>
                </a:lnTo>
                <a:lnTo>
                  <a:pt x="378561" y="356793"/>
                </a:lnTo>
                <a:lnTo>
                  <a:pt x="429412" y="356793"/>
                </a:lnTo>
                <a:lnTo>
                  <a:pt x="429412" y="101295"/>
                </a:lnTo>
                <a:lnTo>
                  <a:pt x="499656" y="356793"/>
                </a:lnTo>
                <a:lnTo>
                  <a:pt x="557568" y="356793"/>
                </a:lnTo>
                <a:lnTo>
                  <a:pt x="557568" y="4038"/>
                </a:lnTo>
                <a:close/>
              </a:path>
            </a:pathLst>
          </a:custGeom>
          <a:solidFill>
            <a:srgbClr val="0039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829643" y="6091763"/>
            <a:ext cx="372745" cy="333375"/>
          </a:xfrm>
          <a:custGeom>
            <a:avLst/>
            <a:gdLst/>
            <a:ahLst/>
            <a:cxnLst/>
            <a:rect l="l" t="t" r="r" b="b"/>
            <a:pathLst>
              <a:path w="372744" h="333375">
                <a:moveTo>
                  <a:pt x="146166" y="0"/>
                </a:moveTo>
                <a:lnTo>
                  <a:pt x="99940" y="6762"/>
                </a:lnTo>
                <a:lnTo>
                  <a:pt x="59930" y="29106"/>
                </a:lnTo>
                <a:lnTo>
                  <a:pt x="39139" y="69207"/>
                </a:lnTo>
                <a:lnTo>
                  <a:pt x="38516" y="79631"/>
                </a:lnTo>
                <a:lnTo>
                  <a:pt x="39361" y="89950"/>
                </a:lnTo>
                <a:lnTo>
                  <a:pt x="59640" y="125317"/>
                </a:lnTo>
                <a:lnTo>
                  <a:pt x="91787" y="143635"/>
                </a:lnTo>
                <a:lnTo>
                  <a:pt x="91787" y="144659"/>
                </a:lnTo>
                <a:lnTo>
                  <a:pt x="52084" y="156071"/>
                </a:lnTo>
                <a:lnTo>
                  <a:pt x="13092" y="189007"/>
                </a:lnTo>
                <a:lnTo>
                  <a:pt x="0" y="234894"/>
                </a:lnTo>
                <a:lnTo>
                  <a:pt x="780" y="248412"/>
                </a:lnTo>
                <a:lnTo>
                  <a:pt x="19230" y="290967"/>
                </a:lnTo>
                <a:lnTo>
                  <a:pt x="54182" y="317494"/>
                </a:lnTo>
                <a:lnTo>
                  <a:pt x="98093" y="330443"/>
                </a:lnTo>
                <a:lnTo>
                  <a:pt x="131273" y="333125"/>
                </a:lnTo>
                <a:lnTo>
                  <a:pt x="153315" y="332433"/>
                </a:lnTo>
                <a:lnTo>
                  <a:pt x="191242" y="326900"/>
                </a:lnTo>
                <a:lnTo>
                  <a:pt x="233719" y="309770"/>
                </a:lnTo>
                <a:lnTo>
                  <a:pt x="268676" y="278648"/>
                </a:lnTo>
                <a:lnTo>
                  <a:pt x="284630" y="235856"/>
                </a:lnTo>
                <a:lnTo>
                  <a:pt x="285060" y="228333"/>
                </a:lnTo>
                <a:lnTo>
                  <a:pt x="285060" y="220242"/>
                </a:lnTo>
                <a:lnTo>
                  <a:pt x="284159" y="212963"/>
                </a:lnTo>
                <a:lnTo>
                  <a:pt x="280418" y="199847"/>
                </a:lnTo>
                <a:lnTo>
                  <a:pt x="278132" y="194057"/>
                </a:lnTo>
                <a:lnTo>
                  <a:pt x="275361" y="189032"/>
                </a:lnTo>
                <a:lnTo>
                  <a:pt x="281530" y="190139"/>
                </a:lnTo>
                <a:lnTo>
                  <a:pt x="288289" y="190923"/>
                </a:lnTo>
                <a:lnTo>
                  <a:pt x="295634" y="191390"/>
                </a:lnTo>
                <a:lnTo>
                  <a:pt x="303556" y="191545"/>
                </a:lnTo>
                <a:lnTo>
                  <a:pt x="315430" y="190679"/>
                </a:lnTo>
                <a:lnTo>
                  <a:pt x="354156" y="169763"/>
                </a:lnTo>
                <a:lnTo>
                  <a:pt x="372275" y="133639"/>
                </a:lnTo>
                <a:lnTo>
                  <a:pt x="366300" y="127684"/>
                </a:lnTo>
                <a:lnTo>
                  <a:pt x="360117" y="123424"/>
                </a:lnTo>
                <a:lnTo>
                  <a:pt x="353727" y="120865"/>
                </a:lnTo>
                <a:lnTo>
                  <a:pt x="347129" y="120011"/>
                </a:lnTo>
                <a:lnTo>
                  <a:pt x="343388" y="120011"/>
                </a:lnTo>
                <a:lnTo>
                  <a:pt x="335906" y="141224"/>
                </a:lnTo>
                <a:lnTo>
                  <a:pt x="336460" y="144502"/>
                </a:lnTo>
                <a:lnTo>
                  <a:pt x="336460" y="152907"/>
                </a:lnTo>
                <a:lnTo>
                  <a:pt x="335214" y="157208"/>
                </a:lnTo>
                <a:lnTo>
                  <a:pt x="330434" y="164896"/>
                </a:lnTo>
                <a:lnTo>
                  <a:pt x="324823" y="166842"/>
                </a:lnTo>
                <a:lnTo>
                  <a:pt x="307019" y="166842"/>
                </a:lnTo>
                <a:lnTo>
                  <a:pt x="298984" y="165818"/>
                </a:lnTo>
                <a:lnTo>
                  <a:pt x="284644" y="161769"/>
                </a:lnTo>
                <a:lnTo>
                  <a:pt x="277578" y="159516"/>
                </a:lnTo>
                <a:lnTo>
                  <a:pt x="263585" y="154497"/>
                </a:lnTo>
                <a:lnTo>
                  <a:pt x="256311" y="152190"/>
                </a:lnTo>
                <a:lnTo>
                  <a:pt x="223129" y="147164"/>
                </a:lnTo>
                <a:lnTo>
                  <a:pt x="216687" y="147164"/>
                </a:lnTo>
                <a:lnTo>
                  <a:pt x="180387" y="162028"/>
                </a:lnTo>
                <a:lnTo>
                  <a:pt x="154739" y="191838"/>
                </a:lnTo>
                <a:lnTo>
                  <a:pt x="150392" y="205125"/>
                </a:lnTo>
                <a:lnTo>
                  <a:pt x="152747" y="209174"/>
                </a:lnTo>
                <a:lnTo>
                  <a:pt x="156003" y="212192"/>
                </a:lnTo>
                <a:lnTo>
                  <a:pt x="164108" y="216138"/>
                </a:lnTo>
                <a:lnTo>
                  <a:pt x="168195" y="217162"/>
                </a:lnTo>
                <a:lnTo>
                  <a:pt x="176716" y="217162"/>
                </a:lnTo>
                <a:lnTo>
                  <a:pt x="185929" y="198973"/>
                </a:lnTo>
                <a:lnTo>
                  <a:pt x="185652" y="196515"/>
                </a:lnTo>
                <a:lnTo>
                  <a:pt x="216269" y="172641"/>
                </a:lnTo>
                <a:lnTo>
                  <a:pt x="257974" y="195437"/>
                </a:lnTo>
                <a:lnTo>
                  <a:pt x="264070" y="227261"/>
                </a:lnTo>
                <a:lnTo>
                  <a:pt x="263538" y="236638"/>
                </a:lnTo>
                <a:lnTo>
                  <a:pt x="245470" y="276587"/>
                </a:lnTo>
                <a:lnTo>
                  <a:pt x="205996" y="303167"/>
                </a:lnTo>
                <a:lnTo>
                  <a:pt x="162305" y="312541"/>
                </a:lnTo>
                <a:lnTo>
                  <a:pt x="150184" y="312935"/>
                </a:lnTo>
                <a:lnTo>
                  <a:pt x="139623" y="312589"/>
                </a:lnTo>
                <a:lnTo>
                  <a:pt x="101330" y="304261"/>
                </a:lnTo>
                <a:lnTo>
                  <a:pt x="66563" y="278270"/>
                </a:lnTo>
                <a:lnTo>
                  <a:pt x="50278" y="234988"/>
                </a:lnTo>
                <a:lnTo>
                  <a:pt x="49807" y="215831"/>
                </a:lnTo>
                <a:lnTo>
                  <a:pt x="51054" y="207528"/>
                </a:lnTo>
                <a:lnTo>
                  <a:pt x="71697" y="173166"/>
                </a:lnTo>
                <a:lnTo>
                  <a:pt x="107910" y="158152"/>
                </a:lnTo>
                <a:lnTo>
                  <a:pt x="128225" y="156696"/>
                </a:lnTo>
                <a:lnTo>
                  <a:pt x="137299" y="156696"/>
                </a:lnTo>
                <a:lnTo>
                  <a:pt x="140625" y="157058"/>
                </a:lnTo>
                <a:lnTo>
                  <a:pt x="145127" y="157727"/>
                </a:lnTo>
                <a:lnTo>
                  <a:pt x="149214" y="141579"/>
                </a:lnTo>
                <a:lnTo>
                  <a:pt x="106750" y="125903"/>
                </a:lnTo>
                <a:lnTo>
                  <a:pt x="85829" y="90289"/>
                </a:lnTo>
                <a:lnTo>
                  <a:pt x="85137" y="79631"/>
                </a:lnTo>
                <a:lnTo>
                  <a:pt x="85474" y="70746"/>
                </a:lnTo>
                <a:lnTo>
                  <a:pt x="98714" y="34998"/>
                </a:lnTo>
                <a:lnTo>
                  <a:pt x="134667" y="19165"/>
                </a:lnTo>
                <a:lnTo>
                  <a:pt x="140486" y="19165"/>
                </a:lnTo>
                <a:lnTo>
                  <a:pt x="182959" y="32370"/>
                </a:lnTo>
                <a:lnTo>
                  <a:pt x="204079" y="50887"/>
                </a:lnTo>
                <a:lnTo>
                  <a:pt x="209796" y="55957"/>
                </a:lnTo>
                <a:lnTo>
                  <a:pt x="215630" y="58570"/>
                </a:lnTo>
                <a:lnTo>
                  <a:pt x="221594" y="58724"/>
                </a:lnTo>
                <a:lnTo>
                  <a:pt x="227701" y="56417"/>
                </a:lnTo>
                <a:lnTo>
                  <a:pt x="235875" y="51706"/>
                </a:lnTo>
                <a:lnTo>
                  <a:pt x="241279" y="46578"/>
                </a:lnTo>
                <a:lnTo>
                  <a:pt x="246405" y="35511"/>
                </a:lnTo>
                <a:lnTo>
                  <a:pt x="245989" y="31414"/>
                </a:lnTo>
                <a:lnTo>
                  <a:pt x="202832" y="8814"/>
                </a:lnTo>
                <a:lnTo>
                  <a:pt x="161635" y="548"/>
                </a:lnTo>
                <a:lnTo>
                  <a:pt x="146166" y="0"/>
                </a:lnTo>
                <a:close/>
              </a:path>
            </a:pathLst>
          </a:custGeom>
          <a:solidFill>
            <a:srgbClr val="9C9E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251241" y="6070808"/>
            <a:ext cx="168275" cy="361315"/>
          </a:xfrm>
          <a:custGeom>
            <a:avLst/>
            <a:gdLst/>
            <a:ahLst/>
            <a:cxnLst/>
            <a:rect l="l" t="t" r="r" b="b"/>
            <a:pathLst>
              <a:path w="168275" h="361314">
                <a:moveTo>
                  <a:pt x="84513" y="0"/>
                </a:moveTo>
                <a:lnTo>
                  <a:pt x="34295" y="12881"/>
                </a:lnTo>
                <a:lnTo>
                  <a:pt x="6771" y="50797"/>
                </a:lnTo>
                <a:lnTo>
                  <a:pt x="1524" y="88644"/>
                </a:lnTo>
                <a:lnTo>
                  <a:pt x="2226" y="102191"/>
                </a:lnTo>
                <a:lnTo>
                  <a:pt x="12815" y="139272"/>
                </a:lnTo>
                <a:lnTo>
                  <a:pt x="40524" y="177548"/>
                </a:lnTo>
                <a:lnTo>
                  <a:pt x="73083" y="207016"/>
                </a:lnTo>
                <a:lnTo>
                  <a:pt x="80837" y="214289"/>
                </a:lnTo>
                <a:lnTo>
                  <a:pt x="105465" y="247356"/>
                </a:lnTo>
                <a:lnTo>
                  <a:pt x="111807" y="275574"/>
                </a:lnTo>
                <a:lnTo>
                  <a:pt x="109976" y="290574"/>
                </a:lnTo>
                <a:lnTo>
                  <a:pt x="104490" y="301287"/>
                </a:lnTo>
                <a:lnTo>
                  <a:pt x="95353" y="307714"/>
                </a:lnTo>
                <a:lnTo>
                  <a:pt x="82573" y="309856"/>
                </a:lnTo>
                <a:lnTo>
                  <a:pt x="69764" y="307714"/>
                </a:lnTo>
                <a:lnTo>
                  <a:pt x="60631" y="301287"/>
                </a:lnTo>
                <a:lnTo>
                  <a:pt x="55161" y="290574"/>
                </a:lnTo>
                <a:lnTo>
                  <a:pt x="53340" y="275574"/>
                </a:lnTo>
                <a:lnTo>
                  <a:pt x="53340" y="250366"/>
                </a:lnTo>
                <a:lnTo>
                  <a:pt x="0" y="250366"/>
                </a:lnTo>
                <a:lnTo>
                  <a:pt x="1348" y="292209"/>
                </a:lnTo>
                <a:lnTo>
                  <a:pt x="21474" y="337781"/>
                </a:lnTo>
                <a:lnTo>
                  <a:pt x="64727" y="359257"/>
                </a:lnTo>
                <a:lnTo>
                  <a:pt x="84028" y="360688"/>
                </a:lnTo>
                <a:lnTo>
                  <a:pt x="103329" y="359257"/>
                </a:lnTo>
                <a:lnTo>
                  <a:pt x="146582" y="337781"/>
                </a:lnTo>
                <a:lnTo>
                  <a:pt x="166718" y="292209"/>
                </a:lnTo>
                <a:lnTo>
                  <a:pt x="168057" y="272044"/>
                </a:lnTo>
                <a:lnTo>
                  <a:pt x="167679" y="261925"/>
                </a:lnTo>
                <a:lnTo>
                  <a:pt x="154904" y="217327"/>
                </a:lnTo>
                <a:lnTo>
                  <a:pt x="130412" y="184864"/>
                </a:lnTo>
                <a:lnTo>
                  <a:pt x="95664" y="152243"/>
                </a:lnTo>
                <a:lnTo>
                  <a:pt x="90159" y="147036"/>
                </a:lnTo>
                <a:lnTo>
                  <a:pt x="64008" y="112835"/>
                </a:lnTo>
                <a:lnTo>
                  <a:pt x="57843" y="85107"/>
                </a:lnTo>
                <a:lnTo>
                  <a:pt x="59598" y="69881"/>
                </a:lnTo>
                <a:lnTo>
                  <a:pt x="64874" y="59011"/>
                </a:lnTo>
                <a:lnTo>
                  <a:pt x="73683" y="52492"/>
                </a:lnTo>
                <a:lnTo>
                  <a:pt x="86037" y="50320"/>
                </a:lnTo>
                <a:lnTo>
                  <a:pt x="98362" y="52499"/>
                </a:lnTo>
                <a:lnTo>
                  <a:pt x="107174" y="59029"/>
                </a:lnTo>
                <a:lnTo>
                  <a:pt x="112466" y="69901"/>
                </a:lnTo>
                <a:lnTo>
                  <a:pt x="114231" y="85107"/>
                </a:lnTo>
                <a:lnTo>
                  <a:pt x="114231" y="99712"/>
                </a:lnTo>
                <a:lnTo>
                  <a:pt x="167572" y="99712"/>
                </a:lnTo>
                <a:lnTo>
                  <a:pt x="162324" y="50797"/>
                </a:lnTo>
                <a:lnTo>
                  <a:pt x="134828" y="12881"/>
                </a:lnTo>
                <a:lnTo>
                  <a:pt x="103787" y="1431"/>
                </a:lnTo>
                <a:lnTo>
                  <a:pt x="84513" y="0"/>
                </a:lnTo>
                <a:close/>
              </a:path>
            </a:pathLst>
          </a:custGeom>
          <a:solidFill>
            <a:srgbClr val="0039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2431834" y="6074511"/>
            <a:ext cx="817880" cy="357505"/>
          </a:xfrm>
          <a:custGeom>
            <a:avLst/>
            <a:gdLst/>
            <a:ahLst/>
            <a:cxnLst/>
            <a:rect l="l" t="t" r="r" b="b"/>
            <a:pathLst>
              <a:path w="817880" h="357504">
                <a:moveTo>
                  <a:pt x="174358" y="0"/>
                </a:moveTo>
                <a:lnTo>
                  <a:pt x="0" y="0"/>
                </a:lnTo>
                <a:lnTo>
                  <a:pt x="0" y="50431"/>
                </a:lnTo>
                <a:lnTo>
                  <a:pt x="58953" y="50431"/>
                </a:lnTo>
                <a:lnTo>
                  <a:pt x="58953" y="353034"/>
                </a:lnTo>
                <a:lnTo>
                  <a:pt x="115404" y="353034"/>
                </a:lnTo>
                <a:lnTo>
                  <a:pt x="115404" y="50431"/>
                </a:lnTo>
                <a:lnTo>
                  <a:pt x="174358" y="50431"/>
                </a:lnTo>
                <a:lnTo>
                  <a:pt x="174358" y="0"/>
                </a:lnTo>
                <a:close/>
              </a:path>
              <a:path w="817880" h="357504">
                <a:moveTo>
                  <a:pt x="363474" y="292"/>
                </a:moveTo>
                <a:lnTo>
                  <a:pt x="310134" y="292"/>
                </a:lnTo>
                <a:lnTo>
                  <a:pt x="310134" y="272389"/>
                </a:lnTo>
                <a:lnTo>
                  <a:pt x="308317" y="287388"/>
                </a:lnTo>
                <a:lnTo>
                  <a:pt x="302844" y="298107"/>
                </a:lnTo>
                <a:lnTo>
                  <a:pt x="293712" y="304533"/>
                </a:lnTo>
                <a:lnTo>
                  <a:pt x="280898" y="306666"/>
                </a:lnTo>
                <a:lnTo>
                  <a:pt x="268122" y="304533"/>
                </a:lnTo>
                <a:lnTo>
                  <a:pt x="258978" y="298107"/>
                </a:lnTo>
                <a:lnTo>
                  <a:pt x="253492" y="287388"/>
                </a:lnTo>
                <a:lnTo>
                  <a:pt x="251663" y="272389"/>
                </a:lnTo>
                <a:lnTo>
                  <a:pt x="251663" y="292"/>
                </a:lnTo>
                <a:lnTo>
                  <a:pt x="195275" y="292"/>
                </a:lnTo>
                <a:lnTo>
                  <a:pt x="195275" y="268859"/>
                </a:lnTo>
                <a:lnTo>
                  <a:pt x="196634" y="289026"/>
                </a:lnTo>
                <a:lnTo>
                  <a:pt x="216890" y="334606"/>
                </a:lnTo>
                <a:lnTo>
                  <a:pt x="260121" y="356069"/>
                </a:lnTo>
                <a:lnTo>
                  <a:pt x="279374" y="357505"/>
                </a:lnTo>
                <a:lnTo>
                  <a:pt x="298678" y="356069"/>
                </a:lnTo>
                <a:lnTo>
                  <a:pt x="341934" y="334606"/>
                </a:lnTo>
                <a:lnTo>
                  <a:pt x="362127" y="289026"/>
                </a:lnTo>
                <a:lnTo>
                  <a:pt x="363474" y="268859"/>
                </a:lnTo>
                <a:lnTo>
                  <a:pt x="363474" y="292"/>
                </a:lnTo>
                <a:close/>
              </a:path>
              <a:path w="817880" h="357504">
                <a:moveTo>
                  <a:pt x="625538" y="292"/>
                </a:moveTo>
                <a:lnTo>
                  <a:pt x="547116" y="292"/>
                </a:lnTo>
                <a:lnTo>
                  <a:pt x="508596" y="250723"/>
                </a:lnTo>
                <a:lnTo>
                  <a:pt x="467106" y="292"/>
                </a:lnTo>
                <a:lnTo>
                  <a:pt x="388620" y="292"/>
                </a:lnTo>
                <a:lnTo>
                  <a:pt x="388620" y="353047"/>
                </a:lnTo>
                <a:lnTo>
                  <a:pt x="437807" y="353047"/>
                </a:lnTo>
                <a:lnTo>
                  <a:pt x="437807" y="103606"/>
                </a:lnTo>
                <a:lnTo>
                  <a:pt x="479856" y="353047"/>
                </a:lnTo>
                <a:lnTo>
                  <a:pt x="533196" y="353047"/>
                </a:lnTo>
                <a:lnTo>
                  <a:pt x="572198" y="100063"/>
                </a:lnTo>
                <a:lnTo>
                  <a:pt x="572198" y="353047"/>
                </a:lnTo>
                <a:lnTo>
                  <a:pt x="625538" y="353047"/>
                </a:lnTo>
                <a:lnTo>
                  <a:pt x="625538" y="292"/>
                </a:lnTo>
                <a:close/>
              </a:path>
              <a:path w="817880" h="357504">
                <a:moveTo>
                  <a:pt x="817626" y="87464"/>
                </a:moveTo>
                <a:lnTo>
                  <a:pt x="812533" y="50622"/>
                </a:lnTo>
                <a:lnTo>
                  <a:pt x="812355" y="49326"/>
                </a:lnTo>
                <a:lnTo>
                  <a:pt x="796569" y="22085"/>
                </a:lnTo>
                <a:lnTo>
                  <a:pt x="770255" y="5740"/>
                </a:lnTo>
                <a:lnTo>
                  <a:pt x="761174" y="4406"/>
                </a:lnTo>
                <a:lnTo>
                  <a:pt x="761174" y="83921"/>
                </a:lnTo>
                <a:lnTo>
                  <a:pt x="761174" y="136855"/>
                </a:lnTo>
                <a:lnTo>
                  <a:pt x="742746" y="170116"/>
                </a:lnTo>
                <a:lnTo>
                  <a:pt x="706793" y="170116"/>
                </a:lnTo>
                <a:lnTo>
                  <a:pt x="706793" y="50622"/>
                </a:lnTo>
                <a:lnTo>
                  <a:pt x="742683" y="50622"/>
                </a:lnTo>
                <a:lnTo>
                  <a:pt x="761174" y="83921"/>
                </a:lnTo>
                <a:lnTo>
                  <a:pt x="761174" y="4406"/>
                </a:lnTo>
                <a:lnTo>
                  <a:pt x="733463" y="292"/>
                </a:lnTo>
                <a:lnTo>
                  <a:pt x="650405" y="292"/>
                </a:lnTo>
                <a:lnTo>
                  <a:pt x="650405" y="352996"/>
                </a:lnTo>
                <a:lnTo>
                  <a:pt x="706793" y="352996"/>
                </a:lnTo>
                <a:lnTo>
                  <a:pt x="706793" y="220484"/>
                </a:lnTo>
                <a:lnTo>
                  <a:pt x="733463" y="220484"/>
                </a:lnTo>
                <a:lnTo>
                  <a:pt x="796594" y="198691"/>
                </a:lnTo>
                <a:lnTo>
                  <a:pt x="817626" y="133324"/>
                </a:lnTo>
                <a:lnTo>
                  <a:pt x="817626" y="87464"/>
                </a:lnTo>
                <a:close/>
              </a:path>
            </a:pathLst>
          </a:custGeom>
          <a:solidFill>
            <a:srgbClr val="00397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093" y="6512972"/>
            <a:ext cx="808111" cy="9428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4221" y="6513279"/>
            <a:ext cx="101786" cy="92954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1629859" y="6513846"/>
            <a:ext cx="228600" cy="93980"/>
            <a:chOff x="1629859" y="6513846"/>
            <a:chExt cx="228600" cy="93980"/>
          </a:xfrm>
        </p:grpSpPr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6767" y="6513949"/>
              <a:ext cx="101624" cy="9233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9859" y="6513846"/>
              <a:ext cx="92895" cy="93361"/>
            </a:xfrm>
            <a:prstGeom prst="rect">
              <a:avLst/>
            </a:prstGeom>
          </p:spPr>
        </p:pic>
      </p:grpSp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56275" y="6512972"/>
            <a:ext cx="1278440" cy="94286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3267828" y="6074755"/>
            <a:ext cx="64135" cy="62865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40455" y="0"/>
                </a:moveTo>
                <a:lnTo>
                  <a:pt x="22998" y="0"/>
                </a:lnTo>
                <a:lnTo>
                  <a:pt x="15468" y="3120"/>
                </a:lnTo>
                <a:lnTo>
                  <a:pt x="9351" y="9169"/>
                </a:lnTo>
                <a:lnTo>
                  <a:pt x="3117" y="15266"/>
                </a:lnTo>
                <a:lnTo>
                  <a:pt x="0" y="22647"/>
                </a:lnTo>
                <a:lnTo>
                  <a:pt x="0" y="39860"/>
                </a:lnTo>
                <a:lnTo>
                  <a:pt x="3117" y="47241"/>
                </a:lnTo>
                <a:lnTo>
                  <a:pt x="9351" y="53338"/>
                </a:lnTo>
                <a:lnTo>
                  <a:pt x="15517" y="59490"/>
                </a:lnTo>
                <a:lnTo>
                  <a:pt x="22998" y="62514"/>
                </a:lnTo>
                <a:lnTo>
                  <a:pt x="40524" y="62514"/>
                </a:lnTo>
                <a:lnTo>
                  <a:pt x="47805" y="59490"/>
                </a:lnTo>
                <a:lnTo>
                  <a:pt x="24149" y="59490"/>
                </a:lnTo>
                <a:lnTo>
                  <a:pt x="17249" y="56670"/>
                </a:lnTo>
                <a:lnTo>
                  <a:pt x="6350" y="45547"/>
                </a:lnTo>
                <a:lnTo>
                  <a:pt x="5286" y="43089"/>
                </a:lnTo>
                <a:lnTo>
                  <a:pt x="3642" y="39198"/>
                </a:lnTo>
                <a:lnTo>
                  <a:pt x="3532" y="23569"/>
                </a:lnTo>
                <a:lnTo>
                  <a:pt x="6155" y="17315"/>
                </a:lnTo>
                <a:lnTo>
                  <a:pt x="6240" y="17110"/>
                </a:lnTo>
                <a:lnTo>
                  <a:pt x="7573" y="15676"/>
                </a:lnTo>
                <a:lnTo>
                  <a:pt x="17249" y="5892"/>
                </a:lnTo>
                <a:lnTo>
                  <a:pt x="23899" y="3120"/>
                </a:lnTo>
                <a:lnTo>
                  <a:pt x="48191" y="3120"/>
                </a:lnTo>
                <a:lnTo>
                  <a:pt x="40455" y="0"/>
                </a:lnTo>
                <a:close/>
              </a:path>
              <a:path w="64135" h="62864">
                <a:moveTo>
                  <a:pt x="48040" y="3120"/>
                </a:moveTo>
                <a:lnTo>
                  <a:pt x="39555" y="3120"/>
                </a:lnTo>
                <a:lnTo>
                  <a:pt x="46274" y="5892"/>
                </a:lnTo>
                <a:lnTo>
                  <a:pt x="55915" y="15676"/>
                </a:lnTo>
                <a:lnTo>
                  <a:pt x="57263" y="17110"/>
                </a:lnTo>
                <a:lnTo>
                  <a:pt x="59794" y="23105"/>
                </a:lnTo>
                <a:lnTo>
                  <a:pt x="59882" y="39198"/>
                </a:lnTo>
                <a:lnTo>
                  <a:pt x="57219" y="45547"/>
                </a:lnTo>
                <a:lnTo>
                  <a:pt x="49520" y="53338"/>
                </a:lnTo>
                <a:lnTo>
                  <a:pt x="46158" y="56670"/>
                </a:lnTo>
                <a:lnTo>
                  <a:pt x="39306" y="59490"/>
                </a:lnTo>
                <a:lnTo>
                  <a:pt x="47881" y="59490"/>
                </a:lnTo>
                <a:lnTo>
                  <a:pt x="60406" y="47241"/>
                </a:lnTo>
                <a:lnTo>
                  <a:pt x="63523" y="39860"/>
                </a:lnTo>
                <a:lnTo>
                  <a:pt x="63523" y="22647"/>
                </a:lnTo>
                <a:lnTo>
                  <a:pt x="60406" y="15266"/>
                </a:lnTo>
                <a:lnTo>
                  <a:pt x="48040" y="3120"/>
                </a:lnTo>
                <a:close/>
              </a:path>
              <a:path w="64135" h="62864">
                <a:moveTo>
                  <a:pt x="27727" y="44680"/>
                </a:moveTo>
                <a:lnTo>
                  <a:pt x="21904" y="44680"/>
                </a:lnTo>
                <a:lnTo>
                  <a:pt x="16625" y="45547"/>
                </a:lnTo>
                <a:lnTo>
                  <a:pt x="16625" y="47500"/>
                </a:lnTo>
                <a:lnTo>
                  <a:pt x="32419" y="47500"/>
                </a:lnTo>
                <a:lnTo>
                  <a:pt x="32419" y="45547"/>
                </a:lnTo>
                <a:lnTo>
                  <a:pt x="27727" y="44680"/>
                </a:lnTo>
                <a:close/>
              </a:path>
              <a:path w="64135" h="62864">
                <a:moveTo>
                  <a:pt x="38136" y="33148"/>
                </a:moveTo>
                <a:lnTo>
                  <a:pt x="31103" y="33148"/>
                </a:lnTo>
                <a:lnTo>
                  <a:pt x="32904" y="35299"/>
                </a:lnTo>
                <a:lnTo>
                  <a:pt x="34567" y="37456"/>
                </a:lnTo>
                <a:lnTo>
                  <a:pt x="37892" y="41656"/>
                </a:lnTo>
                <a:lnTo>
                  <a:pt x="39975" y="44373"/>
                </a:lnTo>
                <a:lnTo>
                  <a:pt x="42226" y="47500"/>
                </a:lnTo>
                <a:lnTo>
                  <a:pt x="52578" y="47500"/>
                </a:lnTo>
                <a:lnTo>
                  <a:pt x="52578" y="45547"/>
                </a:lnTo>
                <a:lnTo>
                  <a:pt x="52817" y="45547"/>
                </a:lnTo>
                <a:lnTo>
                  <a:pt x="48907" y="44680"/>
                </a:lnTo>
                <a:lnTo>
                  <a:pt x="49253" y="44680"/>
                </a:lnTo>
                <a:lnTo>
                  <a:pt x="48033" y="44373"/>
                </a:lnTo>
                <a:lnTo>
                  <a:pt x="48368" y="44373"/>
                </a:lnTo>
                <a:lnTo>
                  <a:pt x="43157" y="39198"/>
                </a:lnTo>
                <a:lnTo>
                  <a:pt x="41841" y="37607"/>
                </a:lnTo>
                <a:lnTo>
                  <a:pt x="40524" y="35968"/>
                </a:lnTo>
                <a:lnTo>
                  <a:pt x="38136" y="33148"/>
                </a:lnTo>
                <a:close/>
              </a:path>
              <a:path w="64135" h="62864">
                <a:moveTo>
                  <a:pt x="27362" y="17110"/>
                </a:moveTo>
                <a:lnTo>
                  <a:pt x="19419" y="17110"/>
                </a:lnTo>
                <a:lnTo>
                  <a:pt x="20158" y="17315"/>
                </a:lnTo>
                <a:lnTo>
                  <a:pt x="20504" y="17315"/>
                </a:lnTo>
                <a:lnTo>
                  <a:pt x="21197" y="17827"/>
                </a:lnTo>
                <a:lnTo>
                  <a:pt x="21474" y="18646"/>
                </a:lnTo>
                <a:lnTo>
                  <a:pt x="21474" y="43554"/>
                </a:lnTo>
                <a:lnTo>
                  <a:pt x="21346" y="43806"/>
                </a:lnTo>
                <a:lnTo>
                  <a:pt x="21266" y="43963"/>
                </a:lnTo>
                <a:lnTo>
                  <a:pt x="20989" y="44373"/>
                </a:lnTo>
                <a:lnTo>
                  <a:pt x="20643" y="44680"/>
                </a:lnTo>
                <a:lnTo>
                  <a:pt x="28327" y="44680"/>
                </a:lnTo>
                <a:lnTo>
                  <a:pt x="27967" y="44373"/>
                </a:lnTo>
                <a:lnTo>
                  <a:pt x="27701" y="43963"/>
                </a:lnTo>
                <a:lnTo>
                  <a:pt x="27627" y="43806"/>
                </a:lnTo>
                <a:lnTo>
                  <a:pt x="27506" y="43554"/>
                </a:lnTo>
                <a:lnTo>
                  <a:pt x="27432" y="43397"/>
                </a:lnTo>
                <a:lnTo>
                  <a:pt x="27339" y="43089"/>
                </a:lnTo>
                <a:lnTo>
                  <a:pt x="27293" y="33148"/>
                </a:lnTo>
                <a:lnTo>
                  <a:pt x="38136" y="33148"/>
                </a:lnTo>
                <a:lnTo>
                  <a:pt x="36922" y="31714"/>
                </a:lnTo>
                <a:lnTo>
                  <a:pt x="39693" y="30950"/>
                </a:lnTo>
                <a:lnTo>
                  <a:pt x="40726" y="30431"/>
                </a:lnTo>
                <a:lnTo>
                  <a:pt x="27363" y="30431"/>
                </a:lnTo>
                <a:lnTo>
                  <a:pt x="27362" y="17110"/>
                </a:lnTo>
                <a:close/>
              </a:path>
              <a:path w="64135" h="62864">
                <a:moveTo>
                  <a:pt x="43088" y="17110"/>
                </a:moveTo>
                <a:lnTo>
                  <a:pt x="33805" y="17110"/>
                </a:lnTo>
                <a:lnTo>
                  <a:pt x="36326" y="17827"/>
                </a:lnTo>
                <a:lnTo>
                  <a:pt x="35842" y="17827"/>
                </a:lnTo>
                <a:lnTo>
                  <a:pt x="37373" y="19158"/>
                </a:lnTo>
                <a:lnTo>
                  <a:pt x="37984" y="19725"/>
                </a:lnTo>
                <a:lnTo>
                  <a:pt x="38479" y="20906"/>
                </a:lnTo>
                <a:lnTo>
                  <a:pt x="38585" y="25412"/>
                </a:lnTo>
                <a:lnTo>
                  <a:pt x="37992" y="26949"/>
                </a:lnTo>
                <a:lnTo>
                  <a:pt x="37892" y="27208"/>
                </a:lnTo>
                <a:lnTo>
                  <a:pt x="34866" y="29871"/>
                </a:lnTo>
                <a:lnTo>
                  <a:pt x="34672" y="29871"/>
                </a:lnTo>
                <a:lnTo>
                  <a:pt x="32974" y="30431"/>
                </a:lnTo>
                <a:lnTo>
                  <a:pt x="40726" y="30431"/>
                </a:lnTo>
                <a:lnTo>
                  <a:pt x="41841" y="29871"/>
                </a:lnTo>
                <a:lnTo>
                  <a:pt x="43226" y="28382"/>
                </a:lnTo>
                <a:lnTo>
                  <a:pt x="44612" y="26949"/>
                </a:lnTo>
                <a:lnTo>
                  <a:pt x="45374" y="24900"/>
                </a:lnTo>
                <a:lnTo>
                  <a:pt x="45374" y="20906"/>
                </a:lnTo>
                <a:lnTo>
                  <a:pt x="44958" y="19725"/>
                </a:lnTo>
                <a:lnTo>
                  <a:pt x="43775" y="17827"/>
                </a:lnTo>
                <a:lnTo>
                  <a:pt x="43088" y="17110"/>
                </a:lnTo>
                <a:close/>
              </a:path>
              <a:path w="64135" h="62864">
                <a:moveTo>
                  <a:pt x="35745" y="14549"/>
                </a:moveTo>
                <a:lnTo>
                  <a:pt x="16694" y="14549"/>
                </a:lnTo>
                <a:lnTo>
                  <a:pt x="16694" y="17110"/>
                </a:lnTo>
                <a:lnTo>
                  <a:pt x="43226" y="17110"/>
                </a:lnTo>
                <a:lnTo>
                  <a:pt x="40802" y="15676"/>
                </a:lnTo>
                <a:lnTo>
                  <a:pt x="39624" y="15266"/>
                </a:lnTo>
                <a:lnTo>
                  <a:pt x="38308" y="14959"/>
                </a:lnTo>
                <a:lnTo>
                  <a:pt x="37061" y="14700"/>
                </a:lnTo>
                <a:lnTo>
                  <a:pt x="35745" y="14549"/>
                </a:lnTo>
                <a:close/>
              </a:path>
            </a:pathLst>
          </a:custGeom>
          <a:solidFill>
            <a:srgbClr val="9C9E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9557639" y="6067149"/>
            <a:ext cx="2112010" cy="59563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r" marR="31750">
              <a:lnSpc>
                <a:spcPct val="100000"/>
              </a:lnSpc>
              <a:spcBef>
                <a:spcPts val="204"/>
              </a:spcBef>
              <a:tabLst>
                <a:tab pos="283845" algn="l"/>
              </a:tabLst>
            </a:pPr>
            <a:r>
              <a:rPr dirty="0" sz="1100" spc="-5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dirty="0" sz="1100" b="1">
                <a:solidFill>
                  <a:srgbClr val="002C5C"/>
                </a:solidFill>
                <a:latin typeface="Arial"/>
                <a:cs typeface="Arial"/>
              </a:rPr>
              <a:t>D</a:t>
            </a:r>
            <a:r>
              <a:rPr dirty="0" sz="1100" spc="310" b="1">
                <a:solidFill>
                  <a:srgbClr val="002C5C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2C5C"/>
                </a:solidFill>
                <a:latin typeface="Arial"/>
                <a:cs typeface="Arial"/>
              </a:rPr>
              <a:t>I</a:t>
            </a:r>
            <a:r>
              <a:rPr dirty="0" sz="1100" spc="275" b="1">
                <a:solidFill>
                  <a:srgbClr val="002C5C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2C5C"/>
                </a:solidFill>
                <a:latin typeface="Arial"/>
                <a:cs typeface="Arial"/>
              </a:rPr>
              <a:t>F</a:t>
            </a:r>
            <a:r>
              <a:rPr dirty="0" sz="1100" spc="285" b="1">
                <a:solidFill>
                  <a:srgbClr val="002C5C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2C5C"/>
                </a:solidFill>
                <a:latin typeface="Arial"/>
                <a:cs typeface="Arial"/>
              </a:rPr>
              <a:t>F</a:t>
            </a:r>
            <a:r>
              <a:rPr dirty="0" sz="1100" spc="285" b="1">
                <a:solidFill>
                  <a:srgbClr val="002C5C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2C5C"/>
                </a:solidFill>
                <a:latin typeface="Arial"/>
                <a:cs typeface="Arial"/>
              </a:rPr>
              <a:t>E</a:t>
            </a:r>
            <a:r>
              <a:rPr dirty="0" sz="1100" spc="295" b="1">
                <a:solidFill>
                  <a:srgbClr val="002C5C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2C5C"/>
                </a:solidFill>
                <a:latin typeface="Arial"/>
                <a:cs typeface="Arial"/>
              </a:rPr>
              <a:t>R</a:t>
            </a:r>
            <a:r>
              <a:rPr dirty="0" sz="1100" spc="235" b="1">
                <a:solidFill>
                  <a:srgbClr val="002C5C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2C5C"/>
                </a:solidFill>
                <a:latin typeface="Arial"/>
                <a:cs typeface="Arial"/>
              </a:rPr>
              <a:t>E</a:t>
            </a:r>
            <a:r>
              <a:rPr dirty="0" sz="1100" spc="295" b="1">
                <a:solidFill>
                  <a:srgbClr val="002C5C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2C5C"/>
                </a:solidFill>
                <a:latin typeface="Arial"/>
                <a:cs typeface="Arial"/>
              </a:rPr>
              <a:t>N</a:t>
            </a:r>
            <a:r>
              <a:rPr dirty="0" sz="1100" spc="310" b="1">
                <a:solidFill>
                  <a:srgbClr val="002C5C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002C5C"/>
                </a:solidFill>
                <a:latin typeface="Arial"/>
                <a:cs typeface="Arial"/>
              </a:rPr>
              <a:t>T</a:t>
            </a:r>
            <a:endParaRPr sz="1100">
              <a:latin typeface="Arial"/>
              <a:cs typeface="Arial"/>
            </a:endParaRPr>
          </a:p>
          <a:p>
            <a:pPr algn="r" marR="3556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dirty="0" sz="1100" spc="29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dirty="0" sz="1100" spc="29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dirty="0" sz="1100" spc="29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dirty="0" sz="1100" spc="23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dirty="0" sz="1100" spc="3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dirty="0" sz="1100" spc="2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dirty="0" sz="1100" spc="31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7E7E7E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©</a:t>
            </a:r>
            <a:r>
              <a:rPr dirty="0" sz="800" spc="-1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2025</a:t>
            </a:r>
            <a:r>
              <a:rPr dirty="0" sz="800" spc="-10">
                <a:solidFill>
                  <a:srgbClr val="7E7E7E"/>
                </a:solidFill>
                <a:latin typeface="Arial"/>
                <a:cs typeface="Arial"/>
              </a:rPr>
              <a:t> Saxton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&amp;</a:t>
            </a:r>
            <a:r>
              <a:rPr dirty="0" sz="800" spc="5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Stump.</a:t>
            </a:r>
            <a:r>
              <a:rPr dirty="0" sz="800" spc="-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"/>
                <a:cs typeface="Arial"/>
              </a:rPr>
              <a:t>All</a:t>
            </a:r>
            <a:r>
              <a:rPr dirty="0" sz="800" spc="-3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Rights</a:t>
            </a:r>
            <a:r>
              <a:rPr dirty="0" sz="800" spc="4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"/>
                <a:cs typeface="Arial"/>
              </a:rPr>
              <a:t>Reserved.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9529826" y="6481762"/>
            <a:ext cx="2114550" cy="0"/>
          </a:xfrm>
          <a:custGeom>
            <a:avLst/>
            <a:gdLst/>
            <a:ahLst/>
            <a:cxnLst/>
            <a:rect l="l" t="t" r="r" b="b"/>
            <a:pathLst>
              <a:path w="2114550" h="0">
                <a:moveTo>
                  <a:pt x="211455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590550" y="3390900"/>
            <a:ext cx="11601450" cy="2447925"/>
            <a:chOff x="590550" y="3390900"/>
            <a:chExt cx="11601450" cy="2447925"/>
          </a:xfrm>
        </p:grpSpPr>
        <p:sp>
          <p:nvSpPr>
            <p:cNvPr id="19" name="object 19" descr=""/>
            <p:cNvSpPr/>
            <p:nvPr/>
          </p:nvSpPr>
          <p:spPr>
            <a:xfrm>
              <a:off x="590550" y="3390900"/>
              <a:ext cx="11601450" cy="2447925"/>
            </a:xfrm>
            <a:custGeom>
              <a:avLst/>
              <a:gdLst/>
              <a:ahLst/>
              <a:cxnLst/>
              <a:rect l="l" t="t" r="r" b="b"/>
              <a:pathLst>
                <a:path w="11601450" h="2447925">
                  <a:moveTo>
                    <a:pt x="11601450" y="0"/>
                  </a:moveTo>
                  <a:lnTo>
                    <a:pt x="0" y="0"/>
                  </a:lnTo>
                  <a:lnTo>
                    <a:pt x="0" y="2447925"/>
                  </a:lnTo>
                  <a:lnTo>
                    <a:pt x="11601450" y="2447925"/>
                  </a:lnTo>
                  <a:lnTo>
                    <a:pt x="11601450" y="0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985837" y="5186426"/>
              <a:ext cx="10622915" cy="0"/>
            </a:xfrm>
            <a:custGeom>
              <a:avLst/>
              <a:gdLst/>
              <a:ahLst/>
              <a:cxnLst/>
              <a:rect l="l" t="t" r="r" b="b"/>
              <a:pathLst>
                <a:path w="10622915" h="0">
                  <a:moveTo>
                    <a:pt x="0" y="0"/>
                  </a:moveTo>
                  <a:lnTo>
                    <a:pt x="10622724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0" y="0"/>
            <a:ext cx="11601450" cy="3171825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991552" y="5383847"/>
            <a:ext cx="788924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Lane</a:t>
            </a:r>
            <a:r>
              <a:rPr dirty="0" sz="12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Brody,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Esq.</a:t>
            </a:r>
            <a:r>
              <a:rPr dirty="0" sz="1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2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Alyssa</a:t>
            </a:r>
            <a:r>
              <a:rPr dirty="0" sz="12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Adams,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Esq.</a:t>
            </a:r>
            <a:r>
              <a:rPr dirty="0" sz="1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|</a:t>
            </a:r>
            <a:r>
              <a:rPr dirty="0" sz="1200" spc="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CNS</a:t>
            </a:r>
            <a:r>
              <a:rPr dirty="0" sz="12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Companies</a:t>
            </a:r>
            <a:r>
              <a:rPr dirty="0" sz="12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dirty="0" sz="12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Compliance</a:t>
            </a:r>
            <a:r>
              <a:rPr dirty="0" sz="12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Conference</a:t>
            </a:r>
            <a:r>
              <a:rPr dirty="0" sz="1200" spc="3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|</a:t>
            </a:r>
            <a:r>
              <a:rPr dirty="0" sz="1200" spc="2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February</a:t>
            </a:r>
            <a:r>
              <a:rPr dirty="0" sz="12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28,</a:t>
            </a:r>
            <a:r>
              <a:rPr dirty="0" sz="1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2025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33450" y="3517963"/>
            <a:ext cx="10116185" cy="141668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60"/>
              </a:spcBef>
              <a:tabLst>
                <a:tab pos="6329680" algn="l"/>
              </a:tabLst>
            </a:pPr>
            <a:r>
              <a:rPr dirty="0" sz="4800">
                <a:solidFill>
                  <a:srgbClr val="FFFFFF"/>
                </a:solidFill>
                <a:latin typeface="Georgia"/>
                <a:cs typeface="Georgia"/>
              </a:rPr>
              <a:t>CNS</a:t>
            </a:r>
            <a:r>
              <a:rPr dirty="0" sz="4800" spc="-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4800">
                <a:solidFill>
                  <a:srgbClr val="FFFFFF"/>
                </a:solidFill>
                <a:latin typeface="Georgia"/>
                <a:cs typeface="Georgia"/>
              </a:rPr>
              <a:t>Companies</a:t>
            </a:r>
            <a:r>
              <a:rPr dirty="0" sz="4800" spc="-1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4800" spc="-10">
                <a:solidFill>
                  <a:srgbClr val="FFFFFF"/>
                </a:solidFill>
                <a:latin typeface="Georgia"/>
                <a:cs typeface="Georgia"/>
              </a:rPr>
              <a:t>Safety</a:t>
            </a:r>
            <a:r>
              <a:rPr dirty="0" sz="4800">
                <a:solidFill>
                  <a:srgbClr val="FFFFFF"/>
                </a:solidFill>
                <a:latin typeface="Georgia"/>
                <a:cs typeface="Georgia"/>
              </a:rPr>
              <a:t>	&amp;</a:t>
            </a:r>
            <a:r>
              <a:rPr dirty="0" sz="4800" spc="-10">
                <a:solidFill>
                  <a:srgbClr val="FFFFFF"/>
                </a:solidFill>
                <a:latin typeface="Georgia"/>
                <a:cs typeface="Georgia"/>
              </a:rPr>
              <a:t> Compliance </a:t>
            </a:r>
            <a:r>
              <a:rPr dirty="0" sz="4800">
                <a:solidFill>
                  <a:srgbClr val="FFFFFF"/>
                </a:solidFill>
                <a:latin typeface="Georgia"/>
                <a:cs typeface="Georgia"/>
              </a:rPr>
              <a:t>Conference</a:t>
            </a:r>
            <a:r>
              <a:rPr dirty="0" sz="4800" spc="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4800">
                <a:solidFill>
                  <a:srgbClr val="FFFFFF"/>
                </a:solidFill>
                <a:latin typeface="Georgia"/>
                <a:cs typeface="Georgia"/>
              </a:rPr>
              <a:t>|</a:t>
            </a:r>
            <a:r>
              <a:rPr dirty="0" sz="4800" spc="-5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4800">
                <a:solidFill>
                  <a:srgbClr val="FFFFFF"/>
                </a:solidFill>
                <a:latin typeface="Georgia"/>
                <a:cs typeface="Georgia"/>
              </a:rPr>
              <a:t>Accident</a:t>
            </a:r>
            <a:r>
              <a:rPr dirty="0" sz="4800" spc="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4800" spc="-10">
                <a:solidFill>
                  <a:srgbClr val="FFFFFF"/>
                </a:solidFill>
                <a:latin typeface="Georgia"/>
                <a:cs typeface="Georgia"/>
              </a:rPr>
              <a:t>Management</a:t>
            </a:r>
            <a:endParaRPr sz="4800">
              <a:latin typeface="Georgia"/>
              <a:cs typeface="Georg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26185" y="5921777"/>
            <a:ext cx="1320484" cy="7342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004675" y="6608127"/>
            <a:ext cx="11557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>
                <a:solidFill>
                  <a:srgbClr val="7E7E7E"/>
                </a:solidFill>
                <a:latin typeface="Arial"/>
                <a:cs typeface="Arial"/>
              </a:rPr>
              <a:t>2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-113" y="0"/>
            <a:ext cx="4363085" cy="4657725"/>
            <a:chOff x="-113" y="0"/>
            <a:chExt cx="4363085" cy="4657725"/>
          </a:xfrm>
        </p:grpSpPr>
        <p:sp>
          <p:nvSpPr>
            <p:cNvPr id="4" name="object 4" descr=""/>
            <p:cNvSpPr/>
            <p:nvPr/>
          </p:nvSpPr>
          <p:spPr>
            <a:xfrm>
              <a:off x="-113" y="0"/>
              <a:ext cx="3839210" cy="4162425"/>
            </a:xfrm>
            <a:custGeom>
              <a:avLst/>
              <a:gdLst/>
              <a:ahLst/>
              <a:cxnLst/>
              <a:rect l="l" t="t" r="r" b="b"/>
              <a:pathLst>
                <a:path w="3839210" h="4162425">
                  <a:moveTo>
                    <a:pt x="0" y="4162425"/>
                  </a:moveTo>
                  <a:lnTo>
                    <a:pt x="3838688" y="4162425"/>
                  </a:lnTo>
                  <a:lnTo>
                    <a:pt x="3838689" y="0"/>
                  </a:lnTo>
                  <a:lnTo>
                    <a:pt x="115" y="0"/>
                  </a:lnTo>
                  <a:lnTo>
                    <a:pt x="0" y="4162425"/>
                  </a:lnTo>
                  <a:close/>
                </a:path>
              </a:pathLst>
            </a:custGeom>
            <a:solidFill>
              <a:srgbClr val="0023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-88" y="12"/>
              <a:ext cx="3839210" cy="4162425"/>
            </a:xfrm>
            <a:custGeom>
              <a:avLst/>
              <a:gdLst/>
              <a:ahLst/>
              <a:cxnLst/>
              <a:rect l="l" t="t" r="r" b="b"/>
              <a:pathLst>
                <a:path w="3839210" h="4162425">
                  <a:moveTo>
                    <a:pt x="1823770" y="0"/>
                  </a:moveTo>
                  <a:lnTo>
                    <a:pt x="1801164" y="0"/>
                  </a:lnTo>
                  <a:lnTo>
                    <a:pt x="1794129" y="8166"/>
                  </a:lnTo>
                  <a:lnTo>
                    <a:pt x="1760740" y="44411"/>
                  </a:lnTo>
                  <a:lnTo>
                    <a:pt x="1726425" y="79298"/>
                  </a:lnTo>
                  <a:lnTo>
                    <a:pt x="1691170" y="112801"/>
                  </a:lnTo>
                  <a:lnTo>
                    <a:pt x="1654987" y="144907"/>
                  </a:lnTo>
                  <a:lnTo>
                    <a:pt x="1617903" y="175615"/>
                  </a:lnTo>
                  <a:lnTo>
                    <a:pt x="1579918" y="204914"/>
                  </a:lnTo>
                  <a:lnTo>
                    <a:pt x="1538160" y="235356"/>
                  </a:lnTo>
                  <a:lnTo>
                    <a:pt x="1496275" y="264858"/>
                  </a:lnTo>
                  <a:lnTo>
                    <a:pt x="1454264" y="293408"/>
                  </a:lnTo>
                  <a:lnTo>
                    <a:pt x="1412125" y="320979"/>
                  </a:lnTo>
                  <a:lnTo>
                    <a:pt x="1369910" y="347586"/>
                  </a:lnTo>
                  <a:lnTo>
                    <a:pt x="1327594" y="373214"/>
                  </a:lnTo>
                  <a:lnTo>
                    <a:pt x="1285227" y="397852"/>
                  </a:lnTo>
                  <a:lnTo>
                    <a:pt x="1242796" y="421500"/>
                  </a:lnTo>
                  <a:lnTo>
                    <a:pt x="1200327" y="444144"/>
                  </a:lnTo>
                  <a:lnTo>
                    <a:pt x="1157833" y="465772"/>
                  </a:lnTo>
                  <a:lnTo>
                    <a:pt x="1115339" y="486384"/>
                  </a:lnTo>
                  <a:lnTo>
                    <a:pt x="1072832" y="505968"/>
                  </a:lnTo>
                  <a:lnTo>
                    <a:pt x="1030351" y="524510"/>
                  </a:lnTo>
                  <a:lnTo>
                    <a:pt x="980833" y="544995"/>
                  </a:lnTo>
                  <a:lnTo>
                    <a:pt x="931316" y="564426"/>
                  </a:lnTo>
                  <a:lnTo>
                    <a:pt x="881786" y="582803"/>
                  </a:lnTo>
                  <a:lnTo>
                    <a:pt x="832281" y="600125"/>
                  </a:lnTo>
                  <a:lnTo>
                    <a:pt x="782853" y="616369"/>
                  </a:lnTo>
                  <a:lnTo>
                    <a:pt x="733272" y="631621"/>
                  </a:lnTo>
                  <a:lnTo>
                    <a:pt x="683793" y="645782"/>
                  </a:lnTo>
                  <a:lnTo>
                    <a:pt x="634339" y="658901"/>
                  </a:lnTo>
                  <a:lnTo>
                    <a:pt x="584911" y="670953"/>
                  </a:lnTo>
                  <a:lnTo>
                    <a:pt x="535520" y="681939"/>
                  </a:lnTo>
                  <a:lnTo>
                    <a:pt x="486156" y="691883"/>
                  </a:lnTo>
                  <a:lnTo>
                    <a:pt x="436829" y="700760"/>
                  </a:lnTo>
                  <a:lnTo>
                    <a:pt x="387553" y="708583"/>
                  </a:lnTo>
                  <a:lnTo>
                    <a:pt x="338315" y="715352"/>
                  </a:lnTo>
                  <a:lnTo>
                    <a:pt x="289140" y="721055"/>
                  </a:lnTo>
                  <a:lnTo>
                    <a:pt x="240017" y="725690"/>
                  </a:lnTo>
                  <a:lnTo>
                    <a:pt x="190957" y="729272"/>
                  </a:lnTo>
                  <a:lnTo>
                    <a:pt x="141960" y="731786"/>
                  </a:lnTo>
                  <a:lnTo>
                    <a:pt x="93027" y="733234"/>
                  </a:lnTo>
                  <a:lnTo>
                    <a:pt x="33820" y="733488"/>
                  </a:lnTo>
                  <a:lnTo>
                    <a:pt x="76" y="733018"/>
                  </a:lnTo>
                  <a:lnTo>
                    <a:pt x="76" y="733628"/>
                  </a:lnTo>
                  <a:lnTo>
                    <a:pt x="76" y="750138"/>
                  </a:lnTo>
                  <a:lnTo>
                    <a:pt x="44043" y="750747"/>
                  </a:lnTo>
                  <a:lnTo>
                    <a:pt x="93256" y="750354"/>
                  </a:lnTo>
                  <a:lnTo>
                    <a:pt x="142532" y="748893"/>
                  </a:lnTo>
                  <a:lnTo>
                    <a:pt x="191871" y="746366"/>
                  </a:lnTo>
                  <a:lnTo>
                    <a:pt x="241287" y="742759"/>
                  </a:lnTo>
                  <a:lnTo>
                    <a:pt x="290753" y="738085"/>
                  </a:lnTo>
                  <a:lnTo>
                    <a:pt x="340283" y="732345"/>
                  </a:lnTo>
                  <a:lnTo>
                    <a:pt x="389851" y="725538"/>
                  </a:lnTo>
                  <a:lnTo>
                    <a:pt x="439483" y="717664"/>
                  </a:lnTo>
                  <a:lnTo>
                    <a:pt x="489140" y="708736"/>
                  </a:lnTo>
                  <a:lnTo>
                    <a:pt x="538848" y="698728"/>
                  </a:lnTo>
                  <a:lnTo>
                    <a:pt x="588581" y="687654"/>
                  </a:lnTo>
                  <a:lnTo>
                    <a:pt x="638352" y="675525"/>
                  </a:lnTo>
                  <a:lnTo>
                    <a:pt x="688136" y="662330"/>
                  </a:lnTo>
                  <a:lnTo>
                    <a:pt x="737946" y="648068"/>
                  </a:lnTo>
                  <a:lnTo>
                    <a:pt x="787768" y="632752"/>
                  </a:lnTo>
                  <a:lnTo>
                    <a:pt x="837603" y="616369"/>
                  </a:lnTo>
                  <a:lnTo>
                    <a:pt x="887450" y="598932"/>
                  </a:lnTo>
                  <a:lnTo>
                    <a:pt x="937298" y="580440"/>
                  </a:lnTo>
                  <a:lnTo>
                    <a:pt x="987145" y="560882"/>
                  </a:lnTo>
                  <a:lnTo>
                    <a:pt x="1036980" y="540258"/>
                  </a:lnTo>
                  <a:lnTo>
                    <a:pt x="1079766" y="521589"/>
                  </a:lnTo>
                  <a:lnTo>
                    <a:pt x="1122553" y="501878"/>
                  </a:lnTo>
                  <a:lnTo>
                    <a:pt x="1165339" y="481139"/>
                  </a:lnTo>
                  <a:lnTo>
                    <a:pt x="1208125" y="459371"/>
                  </a:lnTo>
                  <a:lnTo>
                    <a:pt x="1250873" y="436587"/>
                  </a:lnTo>
                  <a:lnTo>
                    <a:pt x="1293571" y="412788"/>
                  </a:lnTo>
                  <a:lnTo>
                    <a:pt x="1336230" y="387997"/>
                  </a:lnTo>
                  <a:lnTo>
                    <a:pt x="1378813" y="362204"/>
                  </a:lnTo>
                  <a:lnTo>
                    <a:pt x="1421307" y="335432"/>
                  </a:lnTo>
                  <a:lnTo>
                    <a:pt x="1463713" y="307695"/>
                  </a:lnTo>
                  <a:lnTo>
                    <a:pt x="1506004" y="278968"/>
                  </a:lnTo>
                  <a:lnTo>
                    <a:pt x="1548168" y="249301"/>
                  </a:lnTo>
                  <a:lnTo>
                    <a:pt x="1590205" y="218668"/>
                  </a:lnTo>
                  <a:lnTo>
                    <a:pt x="1628609" y="189039"/>
                  </a:lnTo>
                  <a:lnTo>
                    <a:pt x="1666113" y="157975"/>
                  </a:lnTo>
                  <a:lnTo>
                    <a:pt x="1702689" y="125501"/>
                  </a:lnTo>
                  <a:lnTo>
                    <a:pt x="1738325" y="91617"/>
                  </a:lnTo>
                  <a:lnTo>
                    <a:pt x="1773034" y="56349"/>
                  </a:lnTo>
                  <a:lnTo>
                    <a:pt x="1806778" y="19697"/>
                  </a:lnTo>
                  <a:lnTo>
                    <a:pt x="1823770" y="0"/>
                  </a:lnTo>
                  <a:close/>
                </a:path>
                <a:path w="3839210" h="4162425">
                  <a:moveTo>
                    <a:pt x="2531821" y="4162412"/>
                  </a:moveTo>
                  <a:lnTo>
                    <a:pt x="2449309" y="4099572"/>
                  </a:lnTo>
                  <a:lnTo>
                    <a:pt x="2371458" y="4038943"/>
                  </a:lnTo>
                  <a:lnTo>
                    <a:pt x="2294902" y="3977995"/>
                  </a:lnTo>
                  <a:lnTo>
                    <a:pt x="2219718" y="3916781"/>
                  </a:lnTo>
                  <a:lnTo>
                    <a:pt x="2143442" y="3853573"/>
                  </a:lnTo>
                  <a:lnTo>
                    <a:pt x="2064131" y="3788778"/>
                  </a:lnTo>
                  <a:lnTo>
                    <a:pt x="1983676" y="3724376"/>
                  </a:lnTo>
                  <a:lnTo>
                    <a:pt x="1902193" y="3660432"/>
                  </a:lnTo>
                  <a:lnTo>
                    <a:pt x="1819744" y="3596995"/>
                  </a:lnTo>
                  <a:lnTo>
                    <a:pt x="1736407" y="3534130"/>
                  </a:lnTo>
                  <a:lnTo>
                    <a:pt x="1652270" y="3471900"/>
                  </a:lnTo>
                  <a:lnTo>
                    <a:pt x="1567421" y="3410369"/>
                  </a:lnTo>
                  <a:lnTo>
                    <a:pt x="1529880" y="3383991"/>
                  </a:lnTo>
                  <a:lnTo>
                    <a:pt x="1491449" y="3358057"/>
                  </a:lnTo>
                  <a:lnTo>
                    <a:pt x="1452118" y="3332594"/>
                  </a:lnTo>
                  <a:lnTo>
                    <a:pt x="1411922" y="3307575"/>
                  </a:lnTo>
                  <a:lnTo>
                    <a:pt x="1370838" y="3283026"/>
                  </a:lnTo>
                  <a:lnTo>
                    <a:pt x="1328902" y="3258934"/>
                  </a:lnTo>
                  <a:lnTo>
                    <a:pt x="1286103" y="3235312"/>
                  </a:lnTo>
                  <a:lnTo>
                    <a:pt x="1242466" y="3212173"/>
                  </a:lnTo>
                  <a:lnTo>
                    <a:pt x="1197991" y="3189516"/>
                  </a:lnTo>
                  <a:lnTo>
                    <a:pt x="1152677" y="3167329"/>
                  </a:lnTo>
                  <a:lnTo>
                    <a:pt x="1106551" y="3145637"/>
                  </a:lnTo>
                  <a:lnTo>
                    <a:pt x="1059599" y="3124441"/>
                  </a:lnTo>
                  <a:lnTo>
                    <a:pt x="1011847" y="3103740"/>
                  </a:lnTo>
                  <a:lnTo>
                    <a:pt x="963295" y="3083547"/>
                  </a:lnTo>
                  <a:lnTo>
                    <a:pt x="913968" y="3063849"/>
                  </a:lnTo>
                  <a:lnTo>
                    <a:pt x="863841" y="3044672"/>
                  </a:lnTo>
                  <a:lnTo>
                    <a:pt x="812952" y="3026003"/>
                  </a:lnTo>
                  <a:lnTo>
                    <a:pt x="746887" y="3003588"/>
                  </a:lnTo>
                  <a:lnTo>
                    <a:pt x="683691" y="2984830"/>
                  </a:lnTo>
                  <a:lnTo>
                    <a:pt x="623366" y="2969742"/>
                  </a:lnTo>
                  <a:lnTo>
                    <a:pt x="565937" y="2958312"/>
                  </a:lnTo>
                  <a:lnTo>
                    <a:pt x="511416" y="2950540"/>
                  </a:lnTo>
                  <a:lnTo>
                    <a:pt x="459828" y="2946425"/>
                  </a:lnTo>
                  <a:lnTo>
                    <a:pt x="411187" y="2945993"/>
                  </a:lnTo>
                  <a:lnTo>
                    <a:pt x="365506" y="2949206"/>
                  </a:lnTo>
                  <a:lnTo>
                    <a:pt x="322808" y="2956090"/>
                  </a:lnTo>
                  <a:lnTo>
                    <a:pt x="297218" y="2962897"/>
                  </a:lnTo>
                  <a:lnTo>
                    <a:pt x="283095" y="2966643"/>
                  </a:lnTo>
                  <a:lnTo>
                    <a:pt x="246392" y="2980867"/>
                  </a:lnTo>
                  <a:lnTo>
                    <a:pt x="212712" y="2998749"/>
                  </a:lnTo>
                  <a:lnTo>
                    <a:pt x="145567" y="3051365"/>
                  </a:lnTo>
                  <a:lnTo>
                    <a:pt x="111048" y="3084195"/>
                  </a:lnTo>
                  <a:lnTo>
                    <a:pt x="78536" y="3118777"/>
                  </a:lnTo>
                  <a:lnTo>
                    <a:pt x="48069" y="3155086"/>
                  </a:lnTo>
                  <a:lnTo>
                    <a:pt x="19634" y="3193084"/>
                  </a:lnTo>
                  <a:lnTo>
                    <a:pt x="0" y="3255226"/>
                  </a:lnTo>
                  <a:lnTo>
                    <a:pt x="19011" y="3224403"/>
                  </a:lnTo>
                  <a:lnTo>
                    <a:pt x="48856" y="3182074"/>
                  </a:lnTo>
                  <a:lnTo>
                    <a:pt x="81178" y="3141789"/>
                  </a:lnTo>
                  <a:lnTo>
                    <a:pt x="115849" y="3103740"/>
                  </a:lnTo>
                  <a:lnTo>
                    <a:pt x="153187" y="3067532"/>
                  </a:lnTo>
                  <a:lnTo>
                    <a:pt x="192836" y="3033611"/>
                  </a:lnTo>
                  <a:lnTo>
                    <a:pt x="254800" y="2995815"/>
                  </a:lnTo>
                  <a:lnTo>
                    <a:pt x="328790" y="2972244"/>
                  </a:lnTo>
                  <a:lnTo>
                    <a:pt x="370255" y="2965793"/>
                  </a:lnTo>
                  <a:lnTo>
                    <a:pt x="414680" y="2962897"/>
                  </a:lnTo>
                  <a:lnTo>
                    <a:pt x="462038" y="2963545"/>
                  </a:lnTo>
                  <a:lnTo>
                    <a:pt x="512330" y="2967748"/>
                  </a:lnTo>
                  <a:lnTo>
                    <a:pt x="565531" y="2975508"/>
                  </a:lnTo>
                  <a:lnTo>
                    <a:pt x="621639" y="2986824"/>
                  </a:lnTo>
                  <a:lnTo>
                    <a:pt x="680618" y="3001683"/>
                  </a:lnTo>
                  <a:lnTo>
                    <a:pt x="742467" y="3020098"/>
                  </a:lnTo>
                  <a:lnTo>
                    <a:pt x="807161" y="3042056"/>
                  </a:lnTo>
                  <a:lnTo>
                    <a:pt x="857783" y="3060623"/>
                  </a:lnTo>
                  <a:lnTo>
                    <a:pt x="907643" y="3079712"/>
                  </a:lnTo>
                  <a:lnTo>
                    <a:pt x="956716" y="3099308"/>
                  </a:lnTo>
                  <a:lnTo>
                    <a:pt x="1005001" y="3119399"/>
                  </a:lnTo>
                  <a:lnTo>
                    <a:pt x="1052499" y="3139986"/>
                  </a:lnTo>
                  <a:lnTo>
                    <a:pt x="1099197" y="3161068"/>
                  </a:lnTo>
                  <a:lnTo>
                    <a:pt x="1145082" y="3182645"/>
                  </a:lnTo>
                  <a:lnTo>
                    <a:pt x="1190142" y="3204705"/>
                  </a:lnTo>
                  <a:lnTo>
                    <a:pt x="1234376" y="3227235"/>
                  </a:lnTo>
                  <a:lnTo>
                    <a:pt x="1277772" y="3250260"/>
                  </a:lnTo>
                  <a:lnTo>
                    <a:pt x="1320330" y="3273742"/>
                  </a:lnTo>
                  <a:lnTo>
                    <a:pt x="1362024" y="3297694"/>
                  </a:lnTo>
                  <a:lnTo>
                    <a:pt x="1402867" y="3322104"/>
                  </a:lnTo>
                  <a:lnTo>
                    <a:pt x="1442834" y="3346970"/>
                  </a:lnTo>
                  <a:lnTo>
                    <a:pt x="1481924" y="3372294"/>
                  </a:lnTo>
                  <a:lnTo>
                    <a:pt x="1520126" y="3398075"/>
                  </a:lnTo>
                  <a:lnTo>
                    <a:pt x="1557439" y="3424288"/>
                  </a:lnTo>
                  <a:lnTo>
                    <a:pt x="1642148" y="3485731"/>
                  </a:lnTo>
                  <a:lnTo>
                    <a:pt x="1726133" y="3547872"/>
                  </a:lnTo>
                  <a:lnTo>
                    <a:pt x="1809330" y="3610635"/>
                  </a:lnTo>
                  <a:lnTo>
                    <a:pt x="1891652" y="3673970"/>
                  </a:lnTo>
                  <a:lnTo>
                    <a:pt x="1973021" y="3737826"/>
                  </a:lnTo>
                  <a:lnTo>
                    <a:pt x="2053336" y="3802113"/>
                  </a:lnTo>
                  <a:lnTo>
                    <a:pt x="2132533" y="3866794"/>
                  </a:lnTo>
                  <a:lnTo>
                    <a:pt x="2246287" y="3960685"/>
                  </a:lnTo>
                  <a:lnTo>
                    <a:pt x="2322284" y="4021886"/>
                  </a:lnTo>
                  <a:lnTo>
                    <a:pt x="2399627" y="4082783"/>
                  </a:lnTo>
                  <a:lnTo>
                    <a:pt x="2478240" y="4143337"/>
                  </a:lnTo>
                  <a:lnTo>
                    <a:pt x="2503424" y="4162412"/>
                  </a:lnTo>
                  <a:lnTo>
                    <a:pt x="2531821" y="4162412"/>
                  </a:lnTo>
                  <a:close/>
                </a:path>
                <a:path w="3839210" h="4162425">
                  <a:moveTo>
                    <a:pt x="2907919" y="0"/>
                  </a:moveTo>
                  <a:lnTo>
                    <a:pt x="2884970" y="0"/>
                  </a:lnTo>
                  <a:lnTo>
                    <a:pt x="2876626" y="9321"/>
                  </a:lnTo>
                  <a:lnTo>
                    <a:pt x="2842844" y="46088"/>
                  </a:lnTo>
                  <a:lnTo>
                    <a:pt x="2808554" y="82499"/>
                  </a:lnTo>
                  <a:lnTo>
                    <a:pt x="2773743" y="118541"/>
                  </a:lnTo>
                  <a:lnTo>
                    <a:pt x="2738424" y="154203"/>
                  </a:lnTo>
                  <a:lnTo>
                    <a:pt x="2702610" y="189496"/>
                  </a:lnTo>
                  <a:lnTo>
                    <a:pt x="2666288" y="224396"/>
                  </a:lnTo>
                  <a:lnTo>
                    <a:pt x="2629458" y="258927"/>
                  </a:lnTo>
                  <a:lnTo>
                    <a:pt x="2592133" y="293065"/>
                  </a:lnTo>
                  <a:lnTo>
                    <a:pt x="2554325" y="326821"/>
                  </a:lnTo>
                  <a:lnTo>
                    <a:pt x="2516009" y="360184"/>
                  </a:lnTo>
                  <a:lnTo>
                    <a:pt x="2477211" y="393153"/>
                  </a:lnTo>
                  <a:lnTo>
                    <a:pt x="2437930" y="425729"/>
                  </a:lnTo>
                  <a:lnTo>
                    <a:pt x="2398166" y="457898"/>
                  </a:lnTo>
                  <a:lnTo>
                    <a:pt x="2357920" y="489673"/>
                  </a:lnTo>
                  <a:lnTo>
                    <a:pt x="2317191" y="521042"/>
                  </a:lnTo>
                  <a:lnTo>
                    <a:pt x="2275992" y="551992"/>
                  </a:lnTo>
                  <a:lnTo>
                    <a:pt x="2234323" y="582536"/>
                  </a:lnTo>
                  <a:lnTo>
                    <a:pt x="2190661" y="613841"/>
                  </a:lnTo>
                  <a:lnTo>
                    <a:pt x="2146858" y="644690"/>
                  </a:lnTo>
                  <a:lnTo>
                    <a:pt x="2102942" y="675068"/>
                  </a:lnTo>
                  <a:lnTo>
                    <a:pt x="2058911" y="704977"/>
                  </a:lnTo>
                  <a:lnTo>
                    <a:pt x="2014766" y="734415"/>
                  </a:lnTo>
                  <a:lnTo>
                    <a:pt x="1970506" y="763397"/>
                  </a:lnTo>
                  <a:lnTo>
                    <a:pt x="1926145" y="791895"/>
                  </a:lnTo>
                  <a:lnTo>
                    <a:pt x="1881682" y="819912"/>
                  </a:lnTo>
                  <a:lnTo>
                    <a:pt x="1837118" y="847458"/>
                  </a:lnTo>
                  <a:lnTo>
                    <a:pt x="1792465" y="874522"/>
                  </a:lnTo>
                  <a:lnTo>
                    <a:pt x="1747735" y="901115"/>
                  </a:lnTo>
                  <a:lnTo>
                    <a:pt x="1702904" y="927214"/>
                  </a:lnTo>
                  <a:lnTo>
                    <a:pt x="1657997" y="952830"/>
                  </a:lnTo>
                  <a:lnTo>
                    <a:pt x="1613014" y="977950"/>
                  </a:lnTo>
                  <a:lnTo>
                    <a:pt x="1567954" y="1002576"/>
                  </a:lnTo>
                  <a:lnTo>
                    <a:pt x="1522831" y="1026718"/>
                  </a:lnTo>
                  <a:lnTo>
                    <a:pt x="1477645" y="1050366"/>
                  </a:lnTo>
                  <a:lnTo>
                    <a:pt x="1432394" y="1073505"/>
                  </a:lnTo>
                  <a:lnTo>
                    <a:pt x="1387081" y="1096149"/>
                  </a:lnTo>
                  <a:lnTo>
                    <a:pt x="1341716" y="1118298"/>
                  </a:lnTo>
                  <a:lnTo>
                    <a:pt x="1296314" y="1139926"/>
                  </a:lnTo>
                  <a:lnTo>
                    <a:pt x="1250848" y="1161059"/>
                  </a:lnTo>
                  <a:lnTo>
                    <a:pt x="1205357" y="1181684"/>
                  </a:lnTo>
                  <a:lnTo>
                    <a:pt x="1159814" y="1201788"/>
                  </a:lnTo>
                  <a:lnTo>
                    <a:pt x="1063409" y="1242745"/>
                  </a:lnTo>
                  <a:lnTo>
                    <a:pt x="961999" y="1284058"/>
                  </a:lnTo>
                  <a:lnTo>
                    <a:pt x="860971" y="1323479"/>
                  </a:lnTo>
                  <a:lnTo>
                    <a:pt x="760349" y="1361020"/>
                  </a:lnTo>
                  <a:lnTo>
                    <a:pt x="660133" y="1396669"/>
                  </a:lnTo>
                  <a:lnTo>
                    <a:pt x="560349" y="1430426"/>
                  </a:lnTo>
                  <a:lnTo>
                    <a:pt x="460997" y="1462278"/>
                  </a:lnTo>
                  <a:lnTo>
                    <a:pt x="362115" y="1492237"/>
                  </a:lnTo>
                  <a:lnTo>
                    <a:pt x="263690" y="1520291"/>
                  </a:lnTo>
                  <a:lnTo>
                    <a:pt x="165735" y="1546440"/>
                  </a:lnTo>
                  <a:lnTo>
                    <a:pt x="68287" y="1570672"/>
                  </a:lnTo>
                  <a:lnTo>
                    <a:pt x="50" y="1586522"/>
                  </a:lnTo>
                  <a:lnTo>
                    <a:pt x="50" y="1604098"/>
                  </a:lnTo>
                  <a:lnTo>
                    <a:pt x="71348" y="1587563"/>
                  </a:lnTo>
                  <a:lnTo>
                    <a:pt x="169138" y="1563255"/>
                  </a:lnTo>
                  <a:lnTo>
                    <a:pt x="267423" y="1537030"/>
                  </a:lnTo>
                  <a:lnTo>
                    <a:pt x="366191" y="1508899"/>
                  </a:lnTo>
                  <a:lnTo>
                    <a:pt x="465416" y="1478838"/>
                  </a:lnTo>
                  <a:lnTo>
                    <a:pt x="565111" y="1446885"/>
                  </a:lnTo>
                  <a:lnTo>
                    <a:pt x="665238" y="1413014"/>
                  </a:lnTo>
                  <a:lnTo>
                    <a:pt x="765784" y="1377251"/>
                  </a:lnTo>
                  <a:lnTo>
                    <a:pt x="866749" y="1339583"/>
                  </a:lnTo>
                  <a:lnTo>
                    <a:pt x="968121" y="1300022"/>
                  </a:lnTo>
                  <a:lnTo>
                    <a:pt x="1069873" y="1258570"/>
                  </a:lnTo>
                  <a:lnTo>
                    <a:pt x="1164844" y="1218234"/>
                  </a:lnTo>
                  <a:lnTo>
                    <a:pt x="1208760" y="1198867"/>
                  </a:lnTo>
                  <a:lnTo>
                    <a:pt x="1252651" y="1179029"/>
                  </a:lnTo>
                  <a:lnTo>
                    <a:pt x="1296504" y="1158709"/>
                  </a:lnTo>
                  <a:lnTo>
                    <a:pt x="1340319" y="1137920"/>
                  </a:lnTo>
                  <a:lnTo>
                    <a:pt x="1384084" y="1116660"/>
                  </a:lnTo>
                  <a:lnTo>
                    <a:pt x="1427797" y="1094943"/>
                  </a:lnTo>
                  <a:lnTo>
                    <a:pt x="1471460" y="1072756"/>
                  </a:lnTo>
                  <a:lnTo>
                    <a:pt x="1515071" y="1050112"/>
                  </a:lnTo>
                  <a:lnTo>
                    <a:pt x="1558607" y="1026998"/>
                  </a:lnTo>
                  <a:lnTo>
                    <a:pt x="1602092" y="1003427"/>
                  </a:lnTo>
                  <a:lnTo>
                    <a:pt x="1645513" y="979411"/>
                  </a:lnTo>
                  <a:lnTo>
                    <a:pt x="1688858" y="954925"/>
                  </a:lnTo>
                  <a:lnTo>
                    <a:pt x="1732140" y="929995"/>
                  </a:lnTo>
                  <a:lnTo>
                    <a:pt x="1775333" y="904621"/>
                  </a:lnTo>
                  <a:lnTo>
                    <a:pt x="1818449" y="878789"/>
                  </a:lnTo>
                  <a:lnTo>
                    <a:pt x="1861477" y="852525"/>
                  </a:lnTo>
                  <a:lnTo>
                    <a:pt x="1904428" y="825804"/>
                  </a:lnTo>
                  <a:lnTo>
                    <a:pt x="1947278" y="798639"/>
                  </a:lnTo>
                  <a:lnTo>
                    <a:pt x="1990039" y="771042"/>
                  </a:lnTo>
                  <a:lnTo>
                    <a:pt x="2032698" y="743013"/>
                  </a:lnTo>
                  <a:lnTo>
                    <a:pt x="2075243" y="714540"/>
                  </a:lnTo>
                  <a:lnTo>
                    <a:pt x="2117699" y="685634"/>
                  </a:lnTo>
                  <a:lnTo>
                    <a:pt x="2160041" y="656297"/>
                  </a:lnTo>
                  <a:lnTo>
                    <a:pt x="2202269" y="626541"/>
                  </a:lnTo>
                  <a:lnTo>
                    <a:pt x="2244382" y="596353"/>
                  </a:lnTo>
                  <a:lnTo>
                    <a:pt x="2286216" y="565683"/>
                  </a:lnTo>
                  <a:lnTo>
                    <a:pt x="2327579" y="534593"/>
                  </a:lnTo>
                  <a:lnTo>
                    <a:pt x="2368473" y="503097"/>
                  </a:lnTo>
                  <a:lnTo>
                    <a:pt x="2408885" y="471195"/>
                  </a:lnTo>
                  <a:lnTo>
                    <a:pt x="2448814" y="438886"/>
                  </a:lnTo>
                  <a:lnTo>
                    <a:pt x="2488260" y="406184"/>
                  </a:lnTo>
                  <a:lnTo>
                    <a:pt x="2527223" y="373075"/>
                  </a:lnTo>
                  <a:lnTo>
                    <a:pt x="2565692" y="339572"/>
                  </a:lnTo>
                  <a:lnTo>
                    <a:pt x="2603665" y="305676"/>
                  </a:lnTo>
                  <a:lnTo>
                    <a:pt x="2641142" y="271386"/>
                  </a:lnTo>
                  <a:lnTo>
                    <a:pt x="2678125" y="236715"/>
                  </a:lnTo>
                  <a:lnTo>
                    <a:pt x="2714599" y="201663"/>
                  </a:lnTo>
                  <a:lnTo>
                    <a:pt x="2750578" y="166217"/>
                  </a:lnTo>
                  <a:lnTo>
                    <a:pt x="2786037" y="130403"/>
                  </a:lnTo>
                  <a:lnTo>
                    <a:pt x="2820987" y="94221"/>
                  </a:lnTo>
                  <a:lnTo>
                    <a:pt x="2855430" y="57658"/>
                  </a:lnTo>
                  <a:lnTo>
                    <a:pt x="2889364" y="20726"/>
                  </a:lnTo>
                  <a:lnTo>
                    <a:pt x="2907919" y="0"/>
                  </a:lnTo>
                  <a:close/>
                </a:path>
                <a:path w="3839210" h="4162425">
                  <a:moveTo>
                    <a:pt x="3548481" y="0"/>
                  </a:moveTo>
                  <a:lnTo>
                    <a:pt x="3521291" y="0"/>
                  </a:lnTo>
                  <a:lnTo>
                    <a:pt x="3504501" y="13563"/>
                  </a:lnTo>
                  <a:lnTo>
                    <a:pt x="3466795" y="45097"/>
                  </a:lnTo>
                  <a:lnTo>
                    <a:pt x="3429851" y="77089"/>
                  </a:lnTo>
                  <a:lnTo>
                    <a:pt x="3393643" y="109524"/>
                  </a:lnTo>
                  <a:lnTo>
                    <a:pt x="3358197" y="142405"/>
                  </a:lnTo>
                  <a:lnTo>
                    <a:pt x="3323501" y="175742"/>
                  </a:lnTo>
                  <a:lnTo>
                    <a:pt x="3289566" y="209524"/>
                  </a:lnTo>
                  <a:lnTo>
                    <a:pt x="3256394" y="243738"/>
                  </a:lnTo>
                  <a:lnTo>
                    <a:pt x="3223984" y="278409"/>
                  </a:lnTo>
                  <a:lnTo>
                    <a:pt x="3192335" y="313512"/>
                  </a:lnTo>
                  <a:lnTo>
                    <a:pt x="3161461" y="349046"/>
                  </a:lnTo>
                  <a:lnTo>
                    <a:pt x="3125076" y="392239"/>
                  </a:lnTo>
                  <a:lnTo>
                    <a:pt x="3089592" y="435343"/>
                  </a:lnTo>
                  <a:lnTo>
                    <a:pt x="3055023" y="478370"/>
                  </a:lnTo>
                  <a:lnTo>
                    <a:pt x="3021355" y="521296"/>
                  </a:lnTo>
                  <a:lnTo>
                    <a:pt x="2988602" y="564146"/>
                  </a:lnTo>
                  <a:lnTo>
                    <a:pt x="2956750" y="606894"/>
                  </a:lnTo>
                  <a:lnTo>
                    <a:pt x="2925826" y="649554"/>
                  </a:lnTo>
                  <a:lnTo>
                    <a:pt x="2895816" y="692099"/>
                  </a:lnTo>
                  <a:lnTo>
                    <a:pt x="2866720" y="734542"/>
                  </a:lnTo>
                  <a:lnTo>
                    <a:pt x="2838551" y="776871"/>
                  </a:lnTo>
                  <a:lnTo>
                    <a:pt x="2811310" y="819086"/>
                  </a:lnTo>
                  <a:lnTo>
                    <a:pt x="2784995" y="861187"/>
                  </a:lnTo>
                  <a:lnTo>
                    <a:pt x="2759621" y="903160"/>
                  </a:lnTo>
                  <a:lnTo>
                    <a:pt x="2735173" y="944994"/>
                  </a:lnTo>
                  <a:lnTo>
                    <a:pt x="2711653" y="986713"/>
                  </a:lnTo>
                  <a:lnTo>
                    <a:pt x="2689072" y="1028293"/>
                  </a:lnTo>
                  <a:lnTo>
                    <a:pt x="2667444" y="1069721"/>
                  </a:lnTo>
                  <a:lnTo>
                    <a:pt x="2646756" y="1111021"/>
                  </a:lnTo>
                  <a:lnTo>
                    <a:pt x="2627007" y="1152156"/>
                  </a:lnTo>
                  <a:lnTo>
                    <a:pt x="2608211" y="1193152"/>
                  </a:lnTo>
                  <a:lnTo>
                    <a:pt x="2590368" y="1233982"/>
                  </a:lnTo>
                  <a:lnTo>
                    <a:pt x="2573477" y="1274660"/>
                  </a:lnTo>
                  <a:lnTo>
                    <a:pt x="2557538" y="1315173"/>
                  </a:lnTo>
                  <a:lnTo>
                    <a:pt x="2542552" y="1355509"/>
                  </a:lnTo>
                  <a:lnTo>
                    <a:pt x="2523871" y="1408645"/>
                  </a:lnTo>
                  <a:lnTo>
                    <a:pt x="2506230" y="1461503"/>
                  </a:lnTo>
                  <a:lnTo>
                    <a:pt x="2489619" y="1514068"/>
                  </a:lnTo>
                  <a:lnTo>
                    <a:pt x="2474049" y="1566316"/>
                  </a:lnTo>
                  <a:lnTo>
                    <a:pt x="2459532" y="1618259"/>
                  </a:lnTo>
                  <a:lnTo>
                    <a:pt x="2446058" y="1669859"/>
                  </a:lnTo>
                  <a:lnTo>
                    <a:pt x="2433637" y="1721116"/>
                  </a:lnTo>
                  <a:lnTo>
                    <a:pt x="2422283" y="1772018"/>
                  </a:lnTo>
                  <a:lnTo>
                    <a:pt x="2411971" y="1822551"/>
                  </a:lnTo>
                  <a:lnTo>
                    <a:pt x="2402725" y="1872691"/>
                  </a:lnTo>
                  <a:lnTo>
                    <a:pt x="2394534" y="1922449"/>
                  </a:lnTo>
                  <a:lnTo>
                    <a:pt x="2387422" y="1971789"/>
                  </a:lnTo>
                  <a:lnTo>
                    <a:pt x="2381364" y="2020709"/>
                  </a:lnTo>
                  <a:lnTo>
                    <a:pt x="2376386" y="2069185"/>
                  </a:lnTo>
                  <a:lnTo>
                    <a:pt x="2372474" y="2117229"/>
                  </a:lnTo>
                  <a:lnTo>
                    <a:pt x="2369147" y="2170290"/>
                  </a:lnTo>
                  <a:lnTo>
                    <a:pt x="2366607" y="2222550"/>
                  </a:lnTo>
                  <a:lnTo>
                    <a:pt x="2364803" y="2274671"/>
                  </a:lnTo>
                  <a:lnTo>
                    <a:pt x="2363774" y="2325967"/>
                  </a:lnTo>
                  <a:lnTo>
                    <a:pt x="2363660" y="2392311"/>
                  </a:lnTo>
                  <a:lnTo>
                    <a:pt x="2364003" y="2426716"/>
                  </a:lnTo>
                  <a:lnTo>
                    <a:pt x="2365159" y="2471737"/>
                  </a:lnTo>
                  <a:lnTo>
                    <a:pt x="2367292" y="2524874"/>
                  </a:lnTo>
                  <a:lnTo>
                    <a:pt x="2370074" y="2572943"/>
                  </a:lnTo>
                  <a:lnTo>
                    <a:pt x="2373617" y="2620327"/>
                  </a:lnTo>
                  <a:lnTo>
                    <a:pt x="2377922" y="2667012"/>
                  </a:lnTo>
                  <a:lnTo>
                    <a:pt x="2382977" y="2712974"/>
                  </a:lnTo>
                  <a:lnTo>
                    <a:pt x="2388781" y="2758198"/>
                  </a:lnTo>
                  <a:lnTo>
                    <a:pt x="2351506" y="2735580"/>
                  </a:lnTo>
                  <a:lnTo>
                    <a:pt x="2313013" y="2712974"/>
                  </a:lnTo>
                  <a:lnTo>
                    <a:pt x="2273871" y="2690711"/>
                  </a:lnTo>
                  <a:lnTo>
                    <a:pt x="2233511" y="2668460"/>
                  </a:lnTo>
                  <a:lnTo>
                    <a:pt x="2192147" y="2646337"/>
                  </a:lnTo>
                  <a:lnTo>
                    <a:pt x="2149767" y="2624353"/>
                  </a:lnTo>
                  <a:lnTo>
                    <a:pt x="2106396" y="2602509"/>
                  </a:lnTo>
                  <a:lnTo>
                    <a:pt x="2062035" y="2580805"/>
                  </a:lnTo>
                  <a:lnTo>
                    <a:pt x="2016683" y="2559240"/>
                  </a:lnTo>
                  <a:lnTo>
                    <a:pt x="1970354" y="2537828"/>
                  </a:lnTo>
                  <a:lnTo>
                    <a:pt x="1923046" y="2516568"/>
                  </a:lnTo>
                  <a:lnTo>
                    <a:pt x="1874774" y="2495448"/>
                  </a:lnTo>
                  <a:lnTo>
                    <a:pt x="1825548" y="2474493"/>
                  </a:lnTo>
                  <a:lnTo>
                    <a:pt x="1775371" y="2453703"/>
                  </a:lnTo>
                  <a:lnTo>
                    <a:pt x="1724240" y="2433066"/>
                  </a:lnTo>
                  <a:lnTo>
                    <a:pt x="1672183" y="2412606"/>
                  </a:lnTo>
                  <a:lnTo>
                    <a:pt x="1619186" y="2392311"/>
                  </a:lnTo>
                  <a:lnTo>
                    <a:pt x="1510423" y="2352243"/>
                  </a:lnTo>
                  <a:lnTo>
                    <a:pt x="1460207" y="2334717"/>
                  </a:lnTo>
                  <a:lnTo>
                    <a:pt x="1410030" y="2318232"/>
                  </a:lnTo>
                  <a:lnTo>
                    <a:pt x="1359903" y="2302789"/>
                  </a:lnTo>
                  <a:lnTo>
                    <a:pt x="1309852" y="2288387"/>
                  </a:lnTo>
                  <a:lnTo>
                    <a:pt x="1259865" y="2275027"/>
                  </a:lnTo>
                  <a:lnTo>
                    <a:pt x="1209967" y="2262721"/>
                  </a:lnTo>
                  <a:lnTo>
                    <a:pt x="1160170" y="2251468"/>
                  </a:lnTo>
                  <a:lnTo>
                    <a:pt x="1110475" y="2241258"/>
                  </a:lnTo>
                  <a:lnTo>
                    <a:pt x="1060907" y="2232101"/>
                  </a:lnTo>
                  <a:lnTo>
                    <a:pt x="1011466" y="2224011"/>
                  </a:lnTo>
                  <a:lnTo>
                    <a:pt x="962152" y="2216975"/>
                  </a:lnTo>
                  <a:lnTo>
                    <a:pt x="912990" y="2210993"/>
                  </a:lnTo>
                  <a:lnTo>
                    <a:pt x="864006" y="2206079"/>
                  </a:lnTo>
                  <a:lnTo>
                    <a:pt x="815174" y="2202230"/>
                  </a:lnTo>
                  <a:lnTo>
                    <a:pt x="765733" y="2199398"/>
                  </a:lnTo>
                  <a:lnTo>
                    <a:pt x="765238" y="2199398"/>
                  </a:lnTo>
                  <a:lnTo>
                    <a:pt x="715340" y="2197620"/>
                  </a:lnTo>
                  <a:lnTo>
                    <a:pt x="710412" y="2197620"/>
                  </a:lnTo>
                  <a:lnTo>
                    <a:pt x="666496" y="2197062"/>
                  </a:lnTo>
                  <a:lnTo>
                    <a:pt x="614959" y="2197620"/>
                  </a:lnTo>
                  <a:lnTo>
                    <a:pt x="563486" y="2199398"/>
                  </a:lnTo>
                  <a:lnTo>
                    <a:pt x="512102" y="2202370"/>
                  </a:lnTo>
                  <a:lnTo>
                    <a:pt x="460819" y="2206561"/>
                  </a:lnTo>
                  <a:lnTo>
                    <a:pt x="409638" y="2211959"/>
                  </a:lnTo>
                  <a:lnTo>
                    <a:pt x="388531" y="2214689"/>
                  </a:lnTo>
                  <a:lnTo>
                    <a:pt x="358571" y="2218563"/>
                  </a:lnTo>
                  <a:lnTo>
                    <a:pt x="307644" y="2226373"/>
                  </a:lnTo>
                  <a:lnTo>
                    <a:pt x="256857" y="2235377"/>
                  </a:lnTo>
                  <a:lnTo>
                    <a:pt x="206235" y="2245588"/>
                  </a:lnTo>
                  <a:lnTo>
                    <a:pt x="155778" y="2256993"/>
                  </a:lnTo>
                  <a:lnTo>
                    <a:pt x="105511" y="2269591"/>
                  </a:lnTo>
                  <a:lnTo>
                    <a:pt x="55435" y="2283396"/>
                  </a:lnTo>
                  <a:lnTo>
                    <a:pt x="5575" y="2298395"/>
                  </a:lnTo>
                  <a:lnTo>
                    <a:pt x="38" y="2300198"/>
                  </a:lnTo>
                  <a:lnTo>
                    <a:pt x="38" y="2318029"/>
                  </a:lnTo>
                  <a:lnTo>
                    <a:pt x="7556" y="2315565"/>
                  </a:lnTo>
                  <a:lnTo>
                    <a:pt x="53860" y="2301544"/>
                  </a:lnTo>
                  <a:lnTo>
                    <a:pt x="100330" y="2288578"/>
                  </a:lnTo>
                  <a:lnTo>
                    <a:pt x="146939" y="2276652"/>
                  </a:lnTo>
                  <a:lnTo>
                    <a:pt x="193713" y="2265781"/>
                  </a:lnTo>
                  <a:lnTo>
                    <a:pt x="240639" y="2255951"/>
                  </a:lnTo>
                  <a:lnTo>
                    <a:pt x="287705" y="2247176"/>
                  </a:lnTo>
                  <a:lnTo>
                    <a:pt x="334924" y="2239454"/>
                  </a:lnTo>
                  <a:lnTo>
                    <a:pt x="382282" y="2232761"/>
                  </a:lnTo>
                  <a:lnTo>
                    <a:pt x="429768" y="2227135"/>
                  </a:lnTo>
                  <a:lnTo>
                    <a:pt x="477405" y="2222550"/>
                  </a:lnTo>
                  <a:lnTo>
                    <a:pt x="525170" y="2219007"/>
                  </a:lnTo>
                  <a:lnTo>
                    <a:pt x="573074" y="2216518"/>
                  </a:lnTo>
                  <a:lnTo>
                    <a:pt x="621106" y="2215083"/>
                  </a:lnTo>
                  <a:lnTo>
                    <a:pt x="669251" y="2214689"/>
                  </a:lnTo>
                  <a:lnTo>
                    <a:pt x="717537" y="2215350"/>
                  </a:lnTo>
                  <a:lnTo>
                    <a:pt x="763854" y="2216975"/>
                  </a:lnTo>
                  <a:lnTo>
                    <a:pt x="764641" y="2216975"/>
                  </a:lnTo>
                  <a:lnTo>
                    <a:pt x="814451" y="2219795"/>
                  </a:lnTo>
                  <a:lnTo>
                    <a:pt x="863079" y="2223592"/>
                  </a:lnTo>
                  <a:lnTo>
                    <a:pt x="911821" y="2228443"/>
                  </a:lnTo>
                  <a:lnTo>
                    <a:pt x="960678" y="2234336"/>
                  </a:lnTo>
                  <a:lnTo>
                    <a:pt x="1009535" y="2241258"/>
                  </a:lnTo>
                  <a:lnTo>
                    <a:pt x="1058710" y="2249259"/>
                  </a:lnTo>
                  <a:lnTo>
                    <a:pt x="1107884" y="2258301"/>
                  </a:lnTo>
                  <a:lnTo>
                    <a:pt x="1157160" y="2268385"/>
                  </a:lnTo>
                  <a:lnTo>
                    <a:pt x="1206525" y="2279510"/>
                  </a:lnTo>
                  <a:lnTo>
                    <a:pt x="1255991" y="2291689"/>
                  </a:lnTo>
                  <a:lnTo>
                    <a:pt x="1305547" y="2304923"/>
                  </a:lnTo>
                  <a:lnTo>
                    <a:pt x="1355191" y="2319185"/>
                  </a:lnTo>
                  <a:lnTo>
                    <a:pt x="1404924" y="2334514"/>
                  </a:lnTo>
                  <a:lnTo>
                    <a:pt x="1454734" y="2350884"/>
                  </a:lnTo>
                  <a:lnTo>
                    <a:pt x="1504632" y="2368296"/>
                  </a:lnTo>
                  <a:lnTo>
                    <a:pt x="1615401" y="2409139"/>
                  </a:lnTo>
                  <a:lnTo>
                    <a:pt x="1669351" y="2429827"/>
                  </a:lnTo>
                  <a:lnTo>
                    <a:pt x="1722323" y="2450693"/>
                  </a:lnTo>
                  <a:lnTo>
                    <a:pt x="1774317" y="2471737"/>
                  </a:lnTo>
                  <a:lnTo>
                    <a:pt x="1825320" y="2492946"/>
                  </a:lnTo>
                  <a:lnTo>
                    <a:pt x="1875320" y="2514308"/>
                  </a:lnTo>
                  <a:lnTo>
                    <a:pt x="1924278" y="2535821"/>
                  </a:lnTo>
                  <a:lnTo>
                    <a:pt x="1972335" y="2557526"/>
                  </a:lnTo>
                  <a:lnTo>
                    <a:pt x="2019312" y="2579370"/>
                  </a:lnTo>
                  <a:lnTo>
                    <a:pt x="2065274" y="2601366"/>
                  </a:lnTo>
                  <a:lnTo>
                    <a:pt x="2110206" y="2623502"/>
                  </a:lnTo>
                  <a:lnTo>
                    <a:pt x="2154097" y="2645791"/>
                  </a:lnTo>
                  <a:lnTo>
                    <a:pt x="2196947" y="2668206"/>
                  </a:lnTo>
                  <a:lnTo>
                    <a:pt x="2238616" y="2690711"/>
                  </a:lnTo>
                  <a:lnTo>
                    <a:pt x="2279485" y="2713469"/>
                  </a:lnTo>
                  <a:lnTo>
                    <a:pt x="2319147" y="2736291"/>
                  </a:lnTo>
                  <a:lnTo>
                    <a:pt x="2355989" y="2758198"/>
                  </a:lnTo>
                  <a:lnTo>
                    <a:pt x="2357742" y="2759240"/>
                  </a:lnTo>
                  <a:lnTo>
                    <a:pt x="2395258" y="2782316"/>
                  </a:lnTo>
                  <a:lnTo>
                    <a:pt x="2410955" y="2792133"/>
                  </a:lnTo>
                  <a:lnTo>
                    <a:pt x="2408288" y="2773794"/>
                  </a:lnTo>
                  <a:lnTo>
                    <a:pt x="2402014" y="2727756"/>
                  </a:lnTo>
                  <a:lnTo>
                    <a:pt x="2396540" y="2680906"/>
                  </a:lnTo>
                  <a:lnTo>
                    <a:pt x="2391867" y="2633294"/>
                  </a:lnTo>
                  <a:lnTo>
                    <a:pt x="2387993" y="2584932"/>
                  </a:lnTo>
                  <a:lnTo>
                    <a:pt x="2385060" y="2537828"/>
                  </a:lnTo>
                  <a:lnTo>
                    <a:pt x="2384933" y="2535821"/>
                  </a:lnTo>
                  <a:lnTo>
                    <a:pt x="2382672" y="2485987"/>
                  </a:lnTo>
                  <a:lnTo>
                    <a:pt x="2381224" y="2435453"/>
                  </a:lnTo>
                  <a:lnTo>
                    <a:pt x="2380678" y="2392311"/>
                  </a:lnTo>
                  <a:lnTo>
                    <a:pt x="2380742" y="2334717"/>
                  </a:lnTo>
                  <a:lnTo>
                    <a:pt x="2380856" y="2325967"/>
                  </a:lnTo>
                  <a:lnTo>
                    <a:pt x="2381250" y="2304923"/>
                  </a:lnTo>
                  <a:lnTo>
                    <a:pt x="2381377" y="2298395"/>
                  </a:lnTo>
                  <a:lnTo>
                    <a:pt x="2381491" y="2291689"/>
                  </a:lnTo>
                  <a:lnTo>
                    <a:pt x="2381554" y="2288578"/>
                  </a:lnTo>
                  <a:lnTo>
                    <a:pt x="2381643" y="2283396"/>
                  </a:lnTo>
                  <a:lnTo>
                    <a:pt x="2381720" y="2279777"/>
                  </a:lnTo>
                  <a:lnTo>
                    <a:pt x="2383193" y="2235377"/>
                  </a:lnTo>
                  <a:lnTo>
                    <a:pt x="2383307" y="2232101"/>
                  </a:lnTo>
                  <a:lnTo>
                    <a:pt x="2383434" y="2228443"/>
                  </a:lnTo>
                  <a:lnTo>
                    <a:pt x="2386076" y="2172779"/>
                  </a:lnTo>
                  <a:lnTo>
                    <a:pt x="2389467" y="2118372"/>
                  </a:lnTo>
                  <a:lnTo>
                    <a:pt x="2393353" y="2070658"/>
                  </a:lnTo>
                  <a:lnTo>
                    <a:pt x="2398318" y="2022487"/>
                  </a:lnTo>
                  <a:lnTo>
                    <a:pt x="2404338" y="1973884"/>
                  </a:lnTo>
                  <a:lnTo>
                    <a:pt x="2411412" y="1924862"/>
                  </a:lnTo>
                  <a:lnTo>
                    <a:pt x="2419566" y="1875421"/>
                  </a:lnTo>
                  <a:lnTo>
                    <a:pt x="2428760" y="1825586"/>
                  </a:lnTo>
                  <a:lnTo>
                    <a:pt x="2439009" y="1775371"/>
                  </a:lnTo>
                  <a:lnTo>
                    <a:pt x="2450312" y="1724774"/>
                  </a:lnTo>
                  <a:lnTo>
                    <a:pt x="2462657" y="1673821"/>
                  </a:lnTo>
                  <a:lnTo>
                    <a:pt x="2476042" y="1622526"/>
                  </a:lnTo>
                  <a:lnTo>
                    <a:pt x="2490482" y="1570888"/>
                  </a:lnTo>
                  <a:lnTo>
                    <a:pt x="2505951" y="1518920"/>
                  </a:lnTo>
                  <a:lnTo>
                    <a:pt x="2522461" y="1466646"/>
                  </a:lnTo>
                  <a:lnTo>
                    <a:pt x="2540000" y="1414081"/>
                  </a:lnTo>
                  <a:lnTo>
                    <a:pt x="2558567" y="1361224"/>
                  </a:lnTo>
                  <a:lnTo>
                    <a:pt x="2574125" y="1319390"/>
                  </a:lnTo>
                  <a:lnTo>
                    <a:pt x="2590736" y="1277366"/>
                  </a:lnTo>
                  <a:lnTo>
                    <a:pt x="2608376" y="1235163"/>
                  </a:lnTo>
                  <a:lnTo>
                    <a:pt x="2627058" y="1192784"/>
                  </a:lnTo>
                  <a:lnTo>
                    <a:pt x="2646756" y="1150239"/>
                  </a:lnTo>
                  <a:lnTo>
                    <a:pt x="2667495" y="1107516"/>
                  </a:lnTo>
                  <a:lnTo>
                    <a:pt x="2689250" y="1064628"/>
                  </a:lnTo>
                  <a:lnTo>
                    <a:pt x="2712034" y="1021588"/>
                  </a:lnTo>
                  <a:lnTo>
                    <a:pt x="2735834" y="978395"/>
                  </a:lnTo>
                  <a:lnTo>
                    <a:pt x="2760649" y="935050"/>
                  </a:lnTo>
                  <a:lnTo>
                    <a:pt x="2786481" y="891565"/>
                  </a:lnTo>
                  <a:lnTo>
                    <a:pt x="2813316" y="847928"/>
                  </a:lnTo>
                  <a:lnTo>
                    <a:pt x="2841167" y="804164"/>
                  </a:lnTo>
                  <a:lnTo>
                    <a:pt x="2870022" y="760272"/>
                  </a:lnTo>
                  <a:lnTo>
                    <a:pt x="2899880" y="716254"/>
                  </a:lnTo>
                  <a:lnTo>
                    <a:pt x="2930741" y="672109"/>
                  </a:lnTo>
                  <a:lnTo>
                    <a:pt x="2962592" y="627849"/>
                  </a:lnTo>
                  <a:lnTo>
                    <a:pt x="2995434" y="583488"/>
                  </a:lnTo>
                  <a:lnTo>
                    <a:pt x="3029280" y="539000"/>
                  </a:lnTo>
                  <a:lnTo>
                    <a:pt x="3064103" y="494423"/>
                  </a:lnTo>
                  <a:lnTo>
                    <a:pt x="3099917" y="449745"/>
                  </a:lnTo>
                  <a:lnTo>
                    <a:pt x="3136709" y="404977"/>
                  </a:lnTo>
                  <a:lnTo>
                    <a:pt x="3174492" y="360121"/>
                  </a:lnTo>
                  <a:lnTo>
                    <a:pt x="3205188" y="324789"/>
                  </a:lnTo>
                  <a:lnTo>
                    <a:pt x="3236645" y="289877"/>
                  </a:lnTo>
                  <a:lnTo>
                    <a:pt x="3268878" y="255422"/>
                  </a:lnTo>
                  <a:lnTo>
                    <a:pt x="3301860" y="221386"/>
                  </a:lnTo>
                  <a:lnTo>
                    <a:pt x="3335617" y="187807"/>
                  </a:lnTo>
                  <a:lnTo>
                    <a:pt x="3370110" y="154660"/>
                  </a:lnTo>
                  <a:lnTo>
                    <a:pt x="3405365" y="121958"/>
                  </a:lnTo>
                  <a:lnTo>
                    <a:pt x="3441369" y="89712"/>
                  </a:lnTo>
                  <a:lnTo>
                    <a:pt x="3478123" y="57912"/>
                  </a:lnTo>
                  <a:lnTo>
                    <a:pt x="3515614" y="26555"/>
                  </a:lnTo>
                  <a:lnTo>
                    <a:pt x="3548481" y="0"/>
                  </a:lnTo>
                  <a:close/>
                </a:path>
                <a:path w="3839210" h="4162425">
                  <a:moveTo>
                    <a:pt x="3838664" y="649351"/>
                  </a:moveTo>
                  <a:lnTo>
                    <a:pt x="3804589" y="683425"/>
                  </a:lnTo>
                  <a:lnTo>
                    <a:pt x="3770134" y="719328"/>
                  </a:lnTo>
                  <a:lnTo>
                    <a:pt x="3736390" y="755980"/>
                  </a:lnTo>
                  <a:lnTo>
                    <a:pt x="3703396" y="793343"/>
                  </a:lnTo>
                  <a:lnTo>
                    <a:pt x="3671125" y="831430"/>
                  </a:lnTo>
                  <a:lnTo>
                    <a:pt x="3639578" y="870229"/>
                  </a:lnTo>
                  <a:lnTo>
                    <a:pt x="3608781" y="909751"/>
                  </a:lnTo>
                  <a:lnTo>
                    <a:pt x="3578720" y="949985"/>
                  </a:lnTo>
                  <a:lnTo>
                    <a:pt x="3549396" y="990917"/>
                  </a:lnTo>
                  <a:lnTo>
                    <a:pt x="3520821" y="1032548"/>
                  </a:lnTo>
                  <a:lnTo>
                    <a:pt x="3492995" y="1074889"/>
                  </a:lnTo>
                  <a:lnTo>
                    <a:pt x="3465906" y="1117917"/>
                  </a:lnTo>
                  <a:lnTo>
                    <a:pt x="3439579" y="1161643"/>
                  </a:lnTo>
                  <a:lnTo>
                    <a:pt x="3414001" y="1206055"/>
                  </a:lnTo>
                  <a:lnTo>
                    <a:pt x="3389185" y="1251153"/>
                  </a:lnTo>
                  <a:lnTo>
                    <a:pt x="3365119" y="1296924"/>
                  </a:lnTo>
                  <a:lnTo>
                    <a:pt x="3341827" y="1343380"/>
                  </a:lnTo>
                  <a:lnTo>
                    <a:pt x="3319284" y="1390510"/>
                  </a:lnTo>
                  <a:lnTo>
                    <a:pt x="3297517" y="1438300"/>
                  </a:lnTo>
                  <a:lnTo>
                    <a:pt x="3276523" y="1486763"/>
                  </a:lnTo>
                  <a:lnTo>
                    <a:pt x="3256292" y="1535887"/>
                  </a:lnTo>
                  <a:lnTo>
                    <a:pt x="3236836" y="1585658"/>
                  </a:lnTo>
                  <a:lnTo>
                    <a:pt x="3218154" y="1636102"/>
                  </a:lnTo>
                  <a:lnTo>
                    <a:pt x="3202178" y="1681530"/>
                  </a:lnTo>
                  <a:lnTo>
                    <a:pt x="3186836" y="1727365"/>
                  </a:lnTo>
                  <a:lnTo>
                    <a:pt x="3172129" y="1773605"/>
                  </a:lnTo>
                  <a:lnTo>
                    <a:pt x="3158058" y="1820227"/>
                  </a:lnTo>
                  <a:lnTo>
                    <a:pt x="3144621" y="1867204"/>
                  </a:lnTo>
                  <a:lnTo>
                    <a:pt x="3131845" y="1914537"/>
                  </a:lnTo>
                  <a:lnTo>
                    <a:pt x="3119704" y="1962213"/>
                  </a:lnTo>
                  <a:lnTo>
                    <a:pt x="3108223" y="2010219"/>
                  </a:lnTo>
                  <a:lnTo>
                    <a:pt x="3097390" y="2058530"/>
                  </a:lnTo>
                  <a:lnTo>
                    <a:pt x="3087230" y="2107146"/>
                  </a:lnTo>
                  <a:lnTo>
                    <a:pt x="3077730" y="2156041"/>
                  </a:lnTo>
                  <a:lnTo>
                    <a:pt x="3068904" y="2205215"/>
                  </a:lnTo>
                  <a:lnTo>
                    <a:pt x="3060738" y="2254643"/>
                  </a:lnTo>
                  <a:lnTo>
                    <a:pt x="3053257" y="2304313"/>
                  </a:lnTo>
                  <a:lnTo>
                    <a:pt x="3046869" y="2354148"/>
                  </a:lnTo>
                  <a:lnTo>
                    <a:pt x="3042107" y="2403894"/>
                  </a:lnTo>
                  <a:lnTo>
                    <a:pt x="3038957" y="2453538"/>
                  </a:lnTo>
                  <a:lnTo>
                    <a:pt x="3037446" y="2503068"/>
                  </a:lnTo>
                  <a:lnTo>
                    <a:pt x="3037548" y="2552471"/>
                  </a:lnTo>
                  <a:lnTo>
                    <a:pt x="3039237" y="2600858"/>
                  </a:lnTo>
                  <a:lnTo>
                    <a:pt x="3039262" y="2601734"/>
                  </a:lnTo>
                  <a:lnTo>
                    <a:pt x="3042513" y="2649410"/>
                  </a:lnTo>
                  <a:lnTo>
                    <a:pt x="3042602" y="2650833"/>
                  </a:lnTo>
                  <a:lnTo>
                    <a:pt x="3047568" y="2699766"/>
                  </a:lnTo>
                  <a:lnTo>
                    <a:pt x="3054134" y="2748521"/>
                  </a:lnTo>
                  <a:lnTo>
                    <a:pt x="3062313" y="2797073"/>
                  </a:lnTo>
                  <a:lnTo>
                    <a:pt x="3072117" y="2845422"/>
                  </a:lnTo>
                  <a:lnTo>
                    <a:pt x="3083522" y="2893530"/>
                  </a:lnTo>
                  <a:lnTo>
                    <a:pt x="3096539" y="2941409"/>
                  </a:lnTo>
                  <a:lnTo>
                    <a:pt x="3111169" y="2989034"/>
                  </a:lnTo>
                  <a:lnTo>
                    <a:pt x="3126473" y="3033115"/>
                  </a:lnTo>
                  <a:lnTo>
                    <a:pt x="3143529" y="3076956"/>
                  </a:lnTo>
                  <a:lnTo>
                    <a:pt x="3162350" y="3120542"/>
                  </a:lnTo>
                  <a:lnTo>
                    <a:pt x="3182899" y="3163862"/>
                  </a:lnTo>
                  <a:lnTo>
                    <a:pt x="3205188" y="3206902"/>
                  </a:lnTo>
                  <a:lnTo>
                    <a:pt x="3229203" y="3249663"/>
                  </a:lnTo>
                  <a:lnTo>
                    <a:pt x="3254933" y="3292132"/>
                  </a:lnTo>
                  <a:lnTo>
                    <a:pt x="3282391" y="3334283"/>
                  </a:lnTo>
                  <a:lnTo>
                    <a:pt x="3311537" y="3376117"/>
                  </a:lnTo>
                  <a:lnTo>
                    <a:pt x="3342398" y="3417633"/>
                  </a:lnTo>
                  <a:lnTo>
                    <a:pt x="3374948" y="3458807"/>
                  </a:lnTo>
                  <a:lnTo>
                    <a:pt x="3409175" y="3499624"/>
                  </a:lnTo>
                  <a:lnTo>
                    <a:pt x="3445091" y="3540087"/>
                  </a:lnTo>
                  <a:lnTo>
                    <a:pt x="3482670" y="3580180"/>
                  </a:lnTo>
                  <a:lnTo>
                    <a:pt x="3521913" y="3619893"/>
                  </a:lnTo>
                  <a:lnTo>
                    <a:pt x="3551186" y="3647935"/>
                  </a:lnTo>
                  <a:lnTo>
                    <a:pt x="3581806" y="3675621"/>
                  </a:lnTo>
                  <a:lnTo>
                    <a:pt x="3613772" y="3702951"/>
                  </a:lnTo>
                  <a:lnTo>
                    <a:pt x="3647071" y="3729913"/>
                  </a:lnTo>
                  <a:lnTo>
                    <a:pt x="3681704" y="3756495"/>
                  </a:lnTo>
                  <a:lnTo>
                    <a:pt x="3717658" y="3782720"/>
                  </a:lnTo>
                  <a:lnTo>
                    <a:pt x="3754932" y="3808565"/>
                  </a:lnTo>
                  <a:lnTo>
                    <a:pt x="3793528" y="3834028"/>
                  </a:lnTo>
                  <a:lnTo>
                    <a:pt x="3833418" y="3859111"/>
                  </a:lnTo>
                  <a:lnTo>
                    <a:pt x="3838651" y="3862247"/>
                  </a:lnTo>
                  <a:lnTo>
                    <a:pt x="3838651" y="3842080"/>
                  </a:lnTo>
                  <a:lnTo>
                    <a:pt x="3819156" y="3830078"/>
                  </a:lnTo>
                  <a:lnTo>
                    <a:pt x="3778427" y="3803713"/>
                  </a:lnTo>
                  <a:lnTo>
                    <a:pt x="3739134" y="3776929"/>
                  </a:lnTo>
                  <a:lnTo>
                    <a:pt x="3701288" y="3749738"/>
                  </a:lnTo>
                  <a:lnTo>
                    <a:pt x="3664902" y="3722154"/>
                  </a:lnTo>
                  <a:lnTo>
                    <a:pt x="3629977" y="3694150"/>
                  </a:lnTo>
                  <a:lnTo>
                    <a:pt x="3596525" y="3665753"/>
                  </a:lnTo>
                  <a:lnTo>
                    <a:pt x="3564534" y="3636975"/>
                  </a:lnTo>
                  <a:lnTo>
                    <a:pt x="3534029" y="3607790"/>
                  </a:lnTo>
                  <a:lnTo>
                    <a:pt x="3495154" y="3568471"/>
                  </a:lnTo>
                  <a:lnTo>
                    <a:pt x="3457930" y="3528771"/>
                  </a:lnTo>
                  <a:lnTo>
                    <a:pt x="3422370" y="3488728"/>
                  </a:lnTo>
                  <a:lnTo>
                    <a:pt x="3388474" y="3448316"/>
                  </a:lnTo>
                  <a:lnTo>
                    <a:pt x="3356254" y="3407587"/>
                  </a:lnTo>
                  <a:lnTo>
                    <a:pt x="3325711" y="3366516"/>
                  </a:lnTo>
                  <a:lnTo>
                    <a:pt x="3296856" y="3325126"/>
                  </a:lnTo>
                  <a:lnTo>
                    <a:pt x="3269691" y="3283432"/>
                  </a:lnTo>
                  <a:lnTo>
                    <a:pt x="3244227" y="3241433"/>
                  </a:lnTo>
                  <a:lnTo>
                    <a:pt x="3220478" y="3199155"/>
                  </a:lnTo>
                  <a:lnTo>
                    <a:pt x="3198431" y="3156597"/>
                  </a:lnTo>
                  <a:lnTo>
                    <a:pt x="3178111" y="3113773"/>
                  </a:lnTo>
                  <a:lnTo>
                    <a:pt x="3159506" y="3070682"/>
                  </a:lnTo>
                  <a:lnTo>
                    <a:pt x="3142640" y="3027349"/>
                  </a:lnTo>
                  <a:lnTo>
                    <a:pt x="3127527" y="2983776"/>
                  </a:lnTo>
                  <a:lnTo>
                    <a:pt x="3113062" y="2936697"/>
                  </a:lnTo>
                  <a:lnTo>
                    <a:pt x="3100184" y="2889364"/>
                  </a:lnTo>
                  <a:lnTo>
                    <a:pt x="3088894" y="2841790"/>
                  </a:lnTo>
                  <a:lnTo>
                    <a:pt x="3079204" y="2794000"/>
                  </a:lnTo>
                  <a:lnTo>
                    <a:pt x="3071114" y="2745994"/>
                  </a:lnTo>
                  <a:lnTo>
                    <a:pt x="3064611" y="2697797"/>
                  </a:lnTo>
                  <a:lnTo>
                    <a:pt x="3059709" y="2649410"/>
                  </a:lnTo>
                  <a:lnTo>
                    <a:pt x="3056458" y="2601734"/>
                  </a:lnTo>
                  <a:lnTo>
                    <a:pt x="3054705" y="2552471"/>
                  </a:lnTo>
                  <a:lnTo>
                    <a:pt x="3054591" y="2503068"/>
                  </a:lnTo>
                  <a:lnTo>
                    <a:pt x="3056077" y="2454338"/>
                  </a:lnTo>
                  <a:lnTo>
                    <a:pt x="3059176" y="2405265"/>
                  </a:lnTo>
                  <a:lnTo>
                    <a:pt x="3063875" y="2356078"/>
                  </a:lnTo>
                  <a:lnTo>
                    <a:pt x="3070174" y="2306815"/>
                  </a:lnTo>
                  <a:lnTo>
                    <a:pt x="3077641" y="2257374"/>
                  </a:lnTo>
                  <a:lnTo>
                    <a:pt x="3085769" y="2208187"/>
                  </a:lnTo>
                  <a:lnTo>
                    <a:pt x="3094571" y="2159241"/>
                  </a:lnTo>
                  <a:lnTo>
                    <a:pt x="3104032" y="2110587"/>
                  </a:lnTo>
                  <a:lnTo>
                    <a:pt x="3114154" y="2062213"/>
                  </a:lnTo>
                  <a:lnTo>
                    <a:pt x="3124936" y="2014131"/>
                  </a:lnTo>
                  <a:lnTo>
                    <a:pt x="3136354" y="1966366"/>
                  </a:lnTo>
                  <a:lnTo>
                    <a:pt x="3148431" y="1918931"/>
                  </a:lnTo>
                  <a:lnTo>
                    <a:pt x="3161157" y="1871840"/>
                  </a:lnTo>
                  <a:lnTo>
                    <a:pt x="3174517" y="1825104"/>
                  </a:lnTo>
                  <a:lnTo>
                    <a:pt x="3188525" y="1778736"/>
                  </a:lnTo>
                  <a:lnTo>
                    <a:pt x="3203156" y="1732737"/>
                  </a:lnTo>
                  <a:lnTo>
                    <a:pt x="3218434" y="1687144"/>
                  </a:lnTo>
                  <a:lnTo>
                    <a:pt x="3234334" y="1641957"/>
                  </a:lnTo>
                  <a:lnTo>
                    <a:pt x="3252825" y="1591843"/>
                  </a:lnTo>
                  <a:lnTo>
                    <a:pt x="3272167" y="1542389"/>
                  </a:lnTo>
                  <a:lnTo>
                    <a:pt x="3292259" y="1493583"/>
                  </a:lnTo>
                  <a:lnTo>
                    <a:pt x="3313125" y="1445437"/>
                  </a:lnTo>
                  <a:lnTo>
                    <a:pt x="3334753" y="1397939"/>
                  </a:lnTo>
                  <a:lnTo>
                    <a:pt x="3357143" y="1351127"/>
                  </a:lnTo>
                  <a:lnTo>
                    <a:pt x="3380282" y="1304963"/>
                  </a:lnTo>
                  <a:lnTo>
                    <a:pt x="3404197" y="1259484"/>
                  </a:lnTo>
                  <a:lnTo>
                    <a:pt x="3428847" y="1214678"/>
                  </a:lnTo>
                  <a:lnTo>
                    <a:pt x="3454247" y="1170546"/>
                  </a:lnTo>
                  <a:lnTo>
                    <a:pt x="3480409" y="1127112"/>
                  </a:lnTo>
                  <a:lnTo>
                    <a:pt x="3507308" y="1084351"/>
                  </a:lnTo>
                  <a:lnTo>
                    <a:pt x="3534956" y="1042289"/>
                  </a:lnTo>
                  <a:lnTo>
                    <a:pt x="3563340" y="1000912"/>
                  </a:lnTo>
                  <a:lnTo>
                    <a:pt x="3592461" y="960247"/>
                  </a:lnTo>
                  <a:lnTo>
                    <a:pt x="3622332" y="920280"/>
                  </a:lnTo>
                  <a:lnTo>
                    <a:pt x="3652926" y="881011"/>
                  </a:lnTo>
                  <a:lnTo>
                    <a:pt x="3684244" y="842467"/>
                  </a:lnTo>
                  <a:lnTo>
                    <a:pt x="3716299" y="804633"/>
                  </a:lnTo>
                  <a:lnTo>
                    <a:pt x="3749078" y="767511"/>
                  </a:lnTo>
                  <a:lnTo>
                    <a:pt x="3782593" y="731113"/>
                  </a:lnTo>
                  <a:lnTo>
                    <a:pt x="3816820" y="695439"/>
                  </a:lnTo>
                  <a:lnTo>
                    <a:pt x="3838664" y="673595"/>
                  </a:lnTo>
                  <a:lnTo>
                    <a:pt x="3838664" y="649351"/>
                  </a:lnTo>
                  <a:close/>
                </a:path>
              </a:pathLst>
            </a:custGeom>
            <a:solidFill>
              <a:srgbClr val="0073B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495300"/>
              <a:ext cx="3829050" cy="4162425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4887648" y="1630056"/>
            <a:ext cx="292735" cy="283845"/>
            <a:chOff x="4887648" y="1630056"/>
            <a:chExt cx="292735" cy="28384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0426" y="1676787"/>
              <a:ext cx="147660" cy="18885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887648" y="1630056"/>
              <a:ext cx="292735" cy="283845"/>
            </a:xfrm>
            <a:custGeom>
              <a:avLst/>
              <a:gdLst/>
              <a:ahLst/>
              <a:cxnLst/>
              <a:rect l="l" t="t" r="r" b="b"/>
              <a:pathLst>
                <a:path w="292735" h="283844">
                  <a:moveTo>
                    <a:pt x="146359" y="0"/>
                  </a:moveTo>
                  <a:lnTo>
                    <a:pt x="100145" y="7232"/>
                  </a:lnTo>
                  <a:lnTo>
                    <a:pt x="59974" y="27363"/>
                  </a:lnTo>
                  <a:lnTo>
                    <a:pt x="28274" y="58042"/>
                  </a:lnTo>
                  <a:lnTo>
                    <a:pt x="7473" y="96919"/>
                  </a:lnTo>
                  <a:lnTo>
                    <a:pt x="0" y="141644"/>
                  </a:lnTo>
                  <a:lnTo>
                    <a:pt x="7473" y="186370"/>
                  </a:lnTo>
                  <a:lnTo>
                    <a:pt x="28274" y="225248"/>
                  </a:lnTo>
                  <a:lnTo>
                    <a:pt x="59974" y="255927"/>
                  </a:lnTo>
                  <a:lnTo>
                    <a:pt x="100146" y="276058"/>
                  </a:lnTo>
                  <a:lnTo>
                    <a:pt x="146360" y="283291"/>
                  </a:lnTo>
                  <a:lnTo>
                    <a:pt x="192574" y="276058"/>
                  </a:lnTo>
                  <a:lnTo>
                    <a:pt x="207131" y="268763"/>
                  </a:lnTo>
                  <a:lnTo>
                    <a:pt x="146360" y="268763"/>
                  </a:lnTo>
                  <a:lnTo>
                    <a:pt x="95280" y="258758"/>
                  </a:lnTo>
                  <a:lnTo>
                    <a:pt x="53524" y="231490"/>
                  </a:lnTo>
                  <a:lnTo>
                    <a:pt x="25349" y="191079"/>
                  </a:lnTo>
                  <a:lnTo>
                    <a:pt x="15011" y="141644"/>
                  </a:lnTo>
                  <a:lnTo>
                    <a:pt x="25348" y="92211"/>
                  </a:lnTo>
                  <a:lnTo>
                    <a:pt x="53524" y="51800"/>
                  </a:lnTo>
                  <a:lnTo>
                    <a:pt x="95279" y="24532"/>
                  </a:lnTo>
                  <a:lnTo>
                    <a:pt x="146359" y="14527"/>
                  </a:lnTo>
                  <a:lnTo>
                    <a:pt x="207131" y="14527"/>
                  </a:lnTo>
                  <a:lnTo>
                    <a:pt x="192573" y="7232"/>
                  </a:lnTo>
                  <a:lnTo>
                    <a:pt x="146359" y="0"/>
                  </a:lnTo>
                  <a:close/>
                </a:path>
                <a:path w="292735" h="283844">
                  <a:moveTo>
                    <a:pt x="207131" y="14527"/>
                  </a:moveTo>
                  <a:lnTo>
                    <a:pt x="146359" y="14527"/>
                  </a:lnTo>
                  <a:lnTo>
                    <a:pt x="197438" y="24532"/>
                  </a:lnTo>
                  <a:lnTo>
                    <a:pt x="239194" y="51801"/>
                  </a:lnTo>
                  <a:lnTo>
                    <a:pt x="267369" y="92212"/>
                  </a:lnTo>
                  <a:lnTo>
                    <a:pt x="277707" y="141645"/>
                  </a:lnTo>
                  <a:lnTo>
                    <a:pt x="267370" y="191080"/>
                  </a:lnTo>
                  <a:lnTo>
                    <a:pt x="239194" y="231491"/>
                  </a:lnTo>
                  <a:lnTo>
                    <a:pt x="197438" y="258758"/>
                  </a:lnTo>
                  <a:lnTo>
                    <a:pt x="146360" y="268763"/>
                  </a:lnTo>
                  <a:lnTo>
                    <a:pt x="207131" y="268763"/>
                  </a:lnTo>
                  <a:lnTo>
                    <a:pt x="232745" y="255927"/>
                  </a:lnTo>
                  <a:lnTo>
                    <a:pt x="264445" y="225248"/>
                  </a:lnTo>
                  <a:lnTo>
                    <a:pt x="285246" y="186370"/>
                  </a:lnTo>
                  <a:lnTo>
                    <a:pt x="292719" y="141645"/>
                  </a:lnTo>
                  <a:lnTo>
                    <a:pt x="285245" y="96919"/>
                  </a:lnTo>
                  <a:lnTo>
                    <a:pt x="264445" y="58042"/>
                  </a:lnTo>
                  <a:lnTo>
                    <a:pt x="232745" y="27363"/>
                  </a:lnTo>
                  <a:lnTo>
                    <a:pt x="207131" y="14527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7630805" y="1630056"/>
            <a:ext cx="283845" cy="283845"/>
            <a:chOff x="7630805" y="1630056"/>
            <a:chExt cx="283845" cy="283845"/>
          </a:xfrm>
        </p:grpSpPr>
        <p:sp>
          <p:nvSpPr>
            <p:cNvPr id="11" name="object 11" descr=""/>
            <p:cNvSpPr/>
            <p:nvPr/>
          </p:nvSpPr>
          <p:spPr>
            <a:xfrm>
              <a:off x="7630805" y="1630056"/>
              <a:ext cx="283845" cy="283845"/>
            </a:xfrm>
            <a:custGeom>
              <a:avLst/>
              <a:gdLst/>
              <a:ahLst/>
              <a:cxnLst/>
              <a:rect l="l" t="t" r="r" b="b"/>
              <a:pathLst>
                <a:path w="283845" h="283844">
                  <a:moveTo>
                    <a:pt x="141636" y="0"/>
                  </a:moveTo>
                  <a:lnTo>
                    <a:pt x="96914" y="7232"/>
                  </a:lnTo>
                  <a:lnTo>
                    <a:pt x="58038" y="27363"/>
                  </a:lnTo>
                  <a:lnTo>
                    <a:pt x="27361" y="58042"/>
                  </a:lnTo>
                  <a:lnTo>
                    <a:pt x="7232" y="96919"/>
                  </a:lnTo>
                  <a:lnTo>
                    <a:pt x="0" y="141644"/>
                  </a:lnTo>
                  <a:lnTo>
                    <a:pt x="7232" y="186370"/>
                  </a:lnTo>
                  <a:lnTo>
                    <a:pt x="27362" y="225248"/>
                  </a:lnTo>
                  <a:lnTo>
                    <a:pt x="58039" y="255927"/>
                  </a:lnTo>
                  <a:lnTo>
                    <a:pt x="96914" y="276058"/>
                  </a:lnTo>
                  <a:lnTo>
                    <a:pt x="141637" y="283291"/>
                  </a:lnTo>
                  <a:lnTo>
                    <a:pt x="186360" y="276058"/>
                  </a:lnTo>
                  <a:lnTo>
                    <a:pt x="200447" y="268763"/>
                  </a:lnTo>
                  <a:lnTo>
                    <a:pt x="141637" y="268763"/>
                  </a:lnTo>
                  <a:lnTo>
                    <a:pt x="92205" y="258758"/>
                  </a:lnTo>
                  <a:lnTo>
                    <a:pt x="51797" y="231490"/>
                  </a:lnTo>
                  <a:lnTo>
                    <a:pt x="24531" y="191079"/>
                  </a:lnTo>
                  <a:lnTo>
                    <a:pt x="14526" y="141644"/>
                  </a:lnTo>
                  <a:lnTo>
                    <a:pt x="24530" y="92211"/>
                  </a:lnTo>
                  <a:lnTo>
                    <a:pt x="51796" y="51800"/>
                  </a:lnTo>
                  <a:lnTo>
                    <a:pt x="92205" y="24532"/>
                  </a:lnTo>
                  <a:lnTo>
                    <a:pt x="141636" y="14527"/>
                  </a:lnTo>
                  <a:lnTo>
                    <a:pt x="200447" y="14527"/>
                  </a:lnTo>
                  <a:lnTo>
                    <a:pt x="186359" y="7232"/>
                  </a:lnTo>
                  <a:lnTo>
                    <a:pt x="141636" y="0"/>
                  </a:lnTo>
                  <a:close/>
                </a:path>
                <a:path w="283845" h="283844">
                  <a:moveTo>
                    <a:pt x="200447" y="14527"/>
                  </a:moveTo>
                  <a:lnTo>
                    <a:pt x="141636" y="14527"/>
                  </a:lnTo>
                  <a:lnTo>
                    <a:pt x="191067" y="24532"/>
                  </a:lnTo>
                  <a:lnTo>
                    <a:pt x="231475" y="51801"/>
                  </a:lnTo>
                  <a:lnTo>
                    <a:pt x="258742" y="92212"/>
                  </a:lnTo>
                  <a:lnTo>
                    <a:pt x="268746" y="141645"/>
                  </a:lnTo>
                  <a:lnTo>
                    <a:pt x="258742" y="191080"/>
                  </a:lnTo>
                  <a:lnTo>
                    <a:pt x="231476" y="231491"/>
                  </a:lnTo>
                  <a:lnTo>
                    <a:pt x="191067" y="258758"/>
                  </a:lnTo>
                  <a:lnTo>
                    <a:pt x="141637" y="268763"/>
                  </a:lnTo>
                  <a:lnTo>
                    <a:pt x="200447" y="268763"/>
                  </a:lnTo>
                  <a:lnTo>
                    <a:pt x="225235" y="255927"/>
                  </a:lnTo>
                  <a:lnTo>
                    <a:pt x="255912" y="225248"/>
                  </a:lnTo>
                  <a:lnTo>
                    <a:pt x="276041" y="186370"/>
                  </a:lnTo>
                  <a:lnTo>
                    <a:pt x="283273" y="141645"/>
                  </a:lnTo>
                  <a:lnTo>
                    <a:pt x="276041" y="96919"/>
                  </a:lnTo>
                  <a:lnTo>
                    <a:pt x="255911" y="58042"/>
                  </a:lnTo>
                  <a:lnTo>
                    <a:pt x="225234" y="27363"/>
                  </a:lnTo>
                  <a:lnTo>
                    <a:pt x="200447" y="14527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80488" y="1714004"/>
              <a:ext cx="184028" cy="115517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4891151" y="1547875"/>
            <a:ext cx="6632575" cy="0"/>
          </a:xfrm>
          <a:custGeom>
            <a:avLst/>
            <a:gdLst/>
            <a:ahLst/>
            <a:cxnLst/>
            <a:rect l="l" t="t" r="r" b="b"/>
            <a:pathLst>
              <a:path w="6632575" h="0">
                <a:moveTo>
                  <a:pt x="0" y="0"/>
                </a:moveTo>
                <a:lnTo>
                  <a:pt x="6632194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1877675" y="314325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314325" y="0"/>
                </a:moveTo>
                <a:lnTo>
                  <a:pt x="157225" y="0"/>
                </a:lnTo>
                <a:lnTo>
                  <a:pt x="107517" y="8011"/>
                </a:lnTo>
                <a:lnTo>
                  <a:pt x="64355" y="30317"/>
                </a:lnTo>
                <a:lnTo>
                  <a:pt x="30325" y="64328"/>
                </a:lnTo>
                <a:lnTo>
                  <a:pt x="8012" y="107452"/>
                </a:lnTo>
                <a:lnTo>
                  <a:pt x="0" y="157099"/>
                </a:lnTo>
                <a:lnTo>
                  <a:pt x="0" y="1100074"/>
                </a:lnTo>
                <a:lnTo>
                  <a:pt x="8012" y="1149782"/>
                </a:lnTo>
                <a:lnTo>
                  <a:pt x="30325" y="1192944"/>
                </a:lnTo>
                <a:lnTo>
                  <a:pt x="64355" y="1226974"/>
                </a:lnTo>
                <a:lnTo>
                  <a:pt x="107517" y="1249287"/>
                </a:lnTo>
                <a:lnTo>
                  <a:pt x="157225" y="1257300"/>
                </a:lnTo>
                <a:lnTo>
                  <a:pt x="314325" y="1257300"/>
                </a:lnTo>
                <a:lnTo>
                  <a:pt x="314325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06094" y="4868862"/>
            <a:ext cx="14700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Practice</a:t>
            </a:r>
            <a:r>
              <a:rPr dirty="0" sz="1800" spc="-6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20">
                <a:solidFill>
                  <a:srgbClr val="00397A"/>
                </a:solidFill>
                <a:latin typeface="Georgia"/>
                <a:cs typeface="Georgia"/>
              </a:rPr>
              <a:t>Areas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528637" y="5215001"/>
            <a:ext cx="3845560" cy="0"/>
          </a:xfrm>
          <a:custGeom>
            <a:avLst/>
            <a:gdLst/>
            <a:ahLst/>
            <a:cxnLst/>
            <a:rect l="l" t="t" r="r" b="b"/>
            <a:pathLst>
              <a:path w="3845560" h="0">
                <a:moveTo>
                  <a:pt x="0" y="0"/>
                </a:moveTo>
                <a:lnTo>
                  <a:pt x="3844988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891151" y="2005076"/>
            <a:ext cx="6632575" cy="0"/>
          </a:xfrm>
          <a:custGeom>
            <a:avLst/>
            <a:gdLst/>
            <a:ahLst/>
            <a:cxnLst/>
            <a:rect l="l" t="t" r="r" b="b"/>
            <a:pathLst>
              <a:path w="6632575" h="0">
                <a:moveTo>
                  <a:pt x="0" y="0"/>
                </a:moveTo>
                <a:lnTo>
                  <a:pt x="6632194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894834" y="405841"/>
            <a:ext cx="6024245" cy="942340"/>
          </a:xfrm>
          <a:prstGeom prst="rect"/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4200">
                <a:solidFill>
                  <a:srgbClr val="00397A"/>
                </a:solidFill>
              </a:rPr>
              <a:t>Lane</a:t>
            </a:r>
            <a:r>
              <a:rPr dirty="0" sz="4200" spc="-25">
                <a:solidFill>
                  <a:srgbClr val="00397A"/>
                </a:solidFill>
              </a:rPr>
              <a:t> </a:t>
            </a:r>
            <a:r>
              <a:rPr dirty="0" sz="4200">
                <a:solidFill>
                  <a:srgbClr val="00397A"/>
                </a:solidFill>
              </a:rPr>
              <a:t>E.</a:t>
            </a:r>
            <a:r>
              <a:rPr dirty="0" sz="4200" spc="-20">
                <a:solidFill>
                  <a:srgbClr val="00397A"/>
                </a:solidFill>
              </a:rPr>
              <a:t> </a:t>
            </a:r>
            <a:r>
              <a:rPr dirty="0" sz="4200">
                <a:solidFill>
                  <a:srgbClr val="00397A"/>
                </a:solidFill>
              </a:rPr>
              <a:t>Brody,</a:t>
            </a:r>
            <a:r>
              <a:rPr dirty="0" sz="4200" spc="-90">
                <a:solidFill>
                  <a:srgbClr val="00397A"/>
                </a:solidFill>
              </a:rPr>
              <a:t> </a:t>
            </a:r>
            <a:r>
              <a:rPr dirty="0" sz="4200" spc="-20">
                <a:solidFill>
                  <a:srgbClr val="00397A"/>
                </a:solidFill>
              </a:rPr>
              <a:t>Esq.</a:t>
            </a:r>
            <a:endParaRPr sz="4200"/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Shareholder</a:t>
            </a:r>
            <a:r>
              <a:rPr dirty="0" sz="1400" spc="5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&amp;</a:t>
            </a:r>
            <a:r>
              <a:rPr dirty="0" sz="1400" spc="-85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Co-Chair</a:t>
            </a:r>
            <a:r>
              <a:rPr dirty="0" sz="1400" spc="15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of</a:t>
            </a:r>
            <a:r>
              <a:rPr dirty="0" sz="1400" spc="-50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the</a:t>
            </a:r>
            <a:r>
              <a:rPr dirty="0" sz="1400" spc="-75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Trucking</a:t>
            </a:r>
            <a:r>
              <a:rPr dirty="0" sz="1400" spc="-5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&amp;</a:t>
            </a:r>
            <a:r>
              <a:rPr dirty="0" sz="1400" spc="-80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Commercial</a:t>
            </a:r>
            <a:r>
              <a:rPr dirty="0" sz="1400" spc="-55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2C79BA"/>
                </a:solidFill>
                <a:latin typeface="Arial"/>
                <a:cs typeface="Arial"/>
              </a:rPr>
              <a:t>Transportation</a:t>
            </a:r>
            <a:r>
              <a:rPr dirty="0" sz="1400" spc="-5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2C79BA"/>
                </a:solidFill>
                <a:latin typeface="Arial"/>
                <a:cs typeface="Arial"/>
              </a:rPr>
              <a:t>Group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894834" y="1619948"/>
            <a:ext cx="6519545" cy="26962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78460">
              <a:lnSpc>
                <a:spcPct val="100000"/>
              </a:lnSpc>
              <a:spcBef>
                <a:spcPts val="125"/>
              </a:spcBef>
              <a:tabLst>
                <a:tab pos="3120390" algn="l"/>
              </a:tabLst>
            </a:pPr>
            <a:r>
              <a:rPr dirty="0" sz="1700">
                <a:solidFill>
                  <a:srgbClr val="304458"/>
                </a:solidFill>
                <a:latin typeface="Arial"/>
                <a:cs typeface="Arial"/>
              </a:rPr>
              <a:t>(717)</a:t>
            </a:r>
            <a:r>
              <a:rPr dirty="0" sz="17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304458"/>
                </a:solidFill>
                <a:latin typeface="Arial"/>
                <a:cs typeface="Arial"/>
              </a:rPr>
              <a:t>941-</a:t>
            </a:r>
            <a:r>
              <a:rPr dirty="0" sz="1700" spc="-20">
                <a:solidFill>
                  <a:srgbClr val="304458"/>
                </a:solidFill>
                <a:latin typeface="Arial"/>
                <a:cs typeface="Arial"/>
              </a:rPr>
              <a:t>1215</a:t>
            </a:r>
            <a:r>
              <a:rPr dirty="0" sz="1700">
                <a:solidFill>
                  <a:srgbClr val="304458"/>
                </a:solidFill>
                <a:latin typeface="Arial"/>
                <a:cs typeface="Arial"/>
              </a:rPr>
              <a:t>	</a:t>
            </a:r>
            <a:r>
              <a:rPr dirty="0" sz="1700" spc="-10">
                <a:solidFill>
                  <a:srgbClr val="304458"/>
                </a:solidFill>
                <a:latin typeface="Arial"/>
                <a:cs typeface="Arial"/>
                <a:hlinkClick r:id="rId5"/>
              </a:rPr>
              <a:t>lb@saxtonstump.com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25"/>
              </a:spcBef>
            </a:pP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10300"/>
              </a:lnSpc>
            </a:pP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Lane</a:t>
            </a:r>
            <a:r>
              <a:rPr dirty="0" sz="15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E.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Brody,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Esq.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Shareholder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serves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Co-Chair</a:t>
            </a:r>
            <a:r>
              <a:rPr dirty="0" sz="15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Saxton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&amp;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Stump’s</a:t>
            </a:r>
            <a:r>
              <a:rPr dirty="0" sz="1500" spc="-9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Trucking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Commercial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Transportation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Group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is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also</a:t>
            </a:r>
            <a:r>
              <a:rPr dirty="0" sz="1500" spc="-9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a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member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the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firm’s</a:t>
            </a:r>
            <a:r>
              <a:rPr dirty="0" sz="15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Commercial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Litigation Group.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For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close</a:t>
            </a:r>
            <a:r>
              <a:rPr dirty="0" sz="15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20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years,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Lane</a:t>
            </a:r>
            <a:r>
              <a:rPr dirty="0" sz="15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has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served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clients</a:t>
            </a:r>
            <a:r>
              <a:rPr dirty="0" sz="15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by quickly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diligently</a:t>
            </a:r>
            <a:r>
              <a:rPr dirty="0" sz="15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evaluating</a:t>
            </a:r>
            <a:r>
              <a:rPr dirty="0" sz="15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claims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order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to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make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informed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decisions</a:t>
            </a:r>
            <a:r>
              <a:rPr dirty="0" sz="1500" spc="-10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on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litigation</a:t>
            </a:r>
            <a:r>
              <a:rPr dirty="0" sz="1500" spc="-10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strategies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while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keeping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his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client’s</a:t>
            </a:r>
            <a:r>
              <a:rPr dirty="0" sz="1500" spc="50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best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interests</a:t>
            </a:r>
            <a:r>
              <a:rPr dirty="0" sz="15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as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his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main</a:t>
            </a:r>
            <a:r>
              <a:rPr dirty="0" sz="15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focus.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He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concentrates</a:t>
            </a:r>
            <a:r>
              <a:rPr dirty="0" sz="15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his</a:t>
            </a:r>
            <a:r>
              <a:rPr dirty="0" sz="15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practice</a:t>
            </a:r>
            <a:r>
              <a:rPr dirty="0" sz="15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on</a:t>
            </a:r>
            <a:r>
              <a:rPr dirty="0" sz="15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5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defense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commercial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motor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vehicles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their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insurers</a:t>
            </a:r>
            <a:r>
              <a:rPr dirty="0" sz="15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well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500" spc="-9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variety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clients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5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civil</a:t>
            </a:r>
            <a:r>
              <a:rPr dirty="0" sz="15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litigation</a:t>
            </a:r>
            <a:r>
              <a:rPr dirty="0" sz="15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matters</a:t>
            </a:r>
            <a:r>
              <a:rPr dirty="0" sz="15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including</a:t>
            </a:r>
            <a:r>
              <a:rPr dirty="0" sz="15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general</a:t>
            </a:r>
            <a:r>
              <a:rPr dirty="0" sz="15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liability</a:t>
            </a:r>
            <a:r>
              <a:rPr dirty="0" sz="15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subrogation.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894834" y="4442904"/>
            <a:ext cx="6492875" cy="1780539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9900"/>
              </a:lnSpc>
              <a:spcBef>
                <a:spcPts val="70"/>
              </a:spcBef>
            </a:pP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Lane</a:t>
            </a:r>
            <a:r>
              <a:rPr dirty="0" sz="1500" spc="-9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has</a:t>
            </a:r>
            <a:r>
              <a:rPr dirty="0" sz="15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frequently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been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named</a:t>
            </a:r>
            <a:r>
              <a:rPr dirty="0" sz="15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500" spc="-9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“Pennsylvania</a:t>
            </a:r>
            <a:r>
              <a:rPr dirty="0" sz="15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Rising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Star”</a:t>
            </a:r>
            <a:r>
              <a:rPr dirty="0" sz="15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by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Super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Lawyers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Law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&amp;</a:t>
            </a:r>
            <a:r>
              <a:rPr dirty="0" sz="1500" spc="-9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Politics</a:t>
            </a:r>
            <a:r>
              <a:rPr dirty="0" sz="15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Magazine.</a:t>
            </a:r>
            <a:r>
              <a:rPr dirty="0" sz="15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His</a:t>
            </a:r>
            <a:r>
              <a:rPr dirty="0" sz="15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desire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15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assist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defend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those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5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need</a:t>
            </a:r>
            <a:r>
              <a:rPr dirty="0" sz="15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began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while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working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at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local</a:t>
            </a:r>
            <a:r>
              <a:rPr dirty="0" sz="15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nursing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home</a:t>
            </a:r>
            <a:r>
              <a:rPr dirty="0" sz="15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throughout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his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20">
                <a:solidFill>
                  <a:srgbClr val="304458"/>
                </a:solidFill>
                <a:latin typeface="Arial"/>
                <a:cs typeface="Arial"/>
              </a:rPr>
              <a:t>high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school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years,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working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with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disadvantaged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youth</a:t>
            </a:r>
            <a:r>
              <a:rPr dirty="0" sz="15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during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college,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then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at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law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clinic</a:t>
            </a:r>
            <a:r>
              <a:rPr dirty="0" sz="1500" spc="-9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at</a:t>
            </a:r>
            <a:r>
              <a:rPr dirty="0" sz="15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Dauphin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County</a:t>
            </a:r>
            <a:r>
              <a:rPr dirty="0" sz="15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Bar</a:t>
            </a:r>
            <a:r>
              <a:rPr dirty="0" sz="1500" spc="-10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Association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during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law</a:t>
            </a:r>
            <a:r>
              <a:rPr dirty="0" sz="15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school.</a:t>
            </a:r>
            <a:r>
              <a:rPr dirty="0" sz="1500" spc="-9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Through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these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life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experiences,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he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developed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passion</a:t>
            </a:r>
            <a:r>
              <a:rPr dirty="0" sz="15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for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defending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rights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of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those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need,</a:t>
            </a:r>
            <a:r>
              <a:rPr dirty="0" sz="15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both</a:t>
            </a:r>
            <a:r>
              <a:rPr dirty="0" sz="15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individuals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companies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alike.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99109" y="5229287"/>
            <a:ext cx="3655695" cy="63690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12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200" spc="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Trucking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Commercial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Transportation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2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200" spc="4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Commercial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Litigation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004675" y="6608127"/>
            <a:ext cx="11557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>
                <a:solidFill>
                  <a:srgbClr val="7E7E7E"/>
                </a:solidFill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-113" y="0"/>
            <a:ext cx="4363085" cy="4657725"/>
            <a:chOff x="-113" y="0"/>
            <a:chExt cx="4363085" cy="4657725"/>
          </a:xfrm>
        </p:grpSpPr>
        <p:sp>
          <p:nvSpPr>
            <p:cNvPr id="4" name="object 4" descr=""/>
            <p:cNvSpPr/>
            <p:nvPr/>
          </p:nvSpPr>
          <p:spPr>
            <a:xfrm>
              <a:off x="-113" y="0"/>
              <a:ext cx="3839210" cy="4162425"/>
            </a:xfrm>
            <a:custGeom>
              <a:avLst/>
              <a:gdLst/>
              <a:ahLst/>
              <a:cxnLst/>
              <a:rect l="l" t="t" r="r" b="b"/>
              <a:pathLst>
                <a:path w="3839210" h="4162425">
                  <a:moveTo>
                    <a:pt x="0" y="4162425"/>
                  </a:moveTo>
                  <a:lnTo>
                    <a:pt x="3838688" y="4162425"/>
                  </a:lnTo>
                  <a:lnTo>
                    <a:pt x="3838689" y="0"/>
                  </a:lnTo>
                  <a:lnTo>
                    <a:pt x="115" y="0"/>
                  </a:lnTo>
                  <a:lnTo>
                    <a:pt x="0" y="4162425"/>
                  </a:lnTo>
                  <a:close/>
                </a:path>
              </a:pathLst>
            </a:custGeom>
            <a:solidFill>
              <a:srgbClr val="0023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-88" y="12"/>
              <a:ext cx="3839210" cy="4162425"/>
            </a:xfrm>
            <a:custGeom>
              <a:avLst/>
              <a:gdLst/>
              <a:ahLst/>
              <a:cxnLst/>
              <a:rect l="l" t="t" r="r" b="b"/>
              <a:pathLst>
                <a:path w="3839210" h="4162425">
                  <a:moveTo>
                    <a:pt x="1823770" y="0"/>
                  </a:moveTo>
                  <a:lnTo>
                    <a:pt x="1801164" y="0"/>
                  </a:lnTo>
                  <a:lnTo>
                    <a:pt x="1794129" y="8166"/>
                  </a:lnTo>
                  <a:lnTo>
                    <a:pt x="1760740" y="44411"/>
                  </a:lnTo>
                  <a:lnTo>
                    <a:pt x="1726425" y="79298"/>
                  </a:lnTo>
                  <a:lnTo>
                    <a:pt x="1691170" y="112801"/>
                  </a:lnTo>
                  <a:lnTo>
                    <a:pt x="1654987" y="144907"/>
                  </a:lnTo>
                  <a:lnTo>
                    <a:pt x="1617903" y="175615"/>
                  </a:lnTo>
                  <a:lnTo>
                    <a:pt x="1579918" y="204914"/>
                  </a:lnTo>
                  <a:lnTo>
                    <a:pt x="1538160" y="235356"/>
                  </a:lnTo>
                  <a:lnTo>
                    <a:pt x="1496275" y="264858"/>
                  </a:lnTo>
                  <a:lnTo>
                    <a:pt x="1454264" y="293408"/>
                  </a:lnTo>
                  <a:lnTo>
                    <a:pt x="1412125" y="320979"/>
                  </a:lnTo>
                  <a:lnTo>
                    <a:pt x="1369910" y="347586"/>
                  </a:lnTo>
                  <a:lnTo>
                    <a:pt x="1327594" y="373214"/>
                  </a:lnTo>
                  <a:lnTo>
                    <a:pt x="1285227" y="397852"/>
                  </a:lnTo>
                  <a:lnTo>
                    <a:pt x="1242796" y="421500"/>
                  </a:lnTo>
                  <a:lnTo>
                    <a:pt x="1200327" y="444144"/>
                  </a:lnTo>
                  <a:lnTo>
                    <a:pt x="1157833" y="465772"/>
                  </a:lnTo>
                  <a:lnTo>
                    <a:pt x="1115339" y="486384"/>
                  </a:lnTo>
                  <a:lnTo>
                    <a:pt x="1072832" y="505968"/>
                  </a:lnTo>
                  <a:lnTo>
                    <a:pt x="1030351" y="524510"/>
                  </a:lnTo>
                  <a:lnTo>
                    <a:pt x="980833" y="544995"/>
                  </a:lnTo>
                  <a:lnTo>
                    <a:pt x="931316" y="564426"/>
                  </a:lnTo>
                  <a:lnTo>
                    <a:pt x="881786" y="582803"/>
                  </a:lnTo>
                  <a:lnTo>
                    <a:pt x="832281" y="600125"/>
                  </a:lnTo>
                  <a:lnTo>
                    <a:pt x="782853" y="616369"/>
                  </a:lnTo>
                  <a:lnTo>
                    <a:pt x="733272" y="631621"/>
                  </a:lnTo>
                  <a:lnTo>
                    <a:pt x="683793" y="645782"/>
                  </a:lnTo>
                  <a:lnTo>
                    <a:pt x="634339" y="658901"/>
                  </a:lnTo>
                  <a:lnTo>
                    <a:pt x="584911" y="670953"/>
                  </a:lnTo>
                  <a:lnTo>
                    <a:pt x="535520" y="681939"/>
                  </a:lnTo>
                  <a:lnTo>
                    <a:pt x="486156" y="691883"/>
                  </a:lnTo>
                  <a:lnTo>
                    <a:pt x="436829" y="700760"/>
                  </a:lnTo>
                  <a:lnTo>
                    <a:pt x="387553" y="708583"/>
                  </a:lnTo>
                  <a:lnTo>
                    <a:pt x="338315" y="715352"/>
                  </a:lnTo>
                  <a:lnTo>
                    <a:pt x="289140" y="721055"/>
                  </a:lnTo>
                  <a:lnTo>
                    <a:pt x="240017" y="725690"/>
                  </a:lnTo>
                  <a:lnTo>
                    <a:pt x="190957" y="729272"/>
                  </a:lnTo>
                  <a:lnTo>
                    <a:pt x="141960" y="731786"/>
                  </a:lnTo>
                  <a:lnTo>
                    <a:pt x="93027" y="733234"/>
                  </a:lnTo>
                  <a:lnTo>
                    <a:pt x="33820" y="733488"/>
                  </a:lnTo>
                  <a:lnTo>
                    <a:pt x="76" y="733018"/>
                  </a:lnTo>
                  <a:lnTo>
                    <a:pt x="76" y="733628"/>
                  </a:lnTo>
                  <a:lnTo>
                    <a:pt x="76" y="750138"/>
                  </a:lnTo>
                  <a:lnTo>
                    <a:pt x="44043" y="750747"/>
                  </a:lnTo>
                  <a:lnTo>
                    <a:pt x="93256" y="750354"/>
                  </a:lnTo>
                  <a:lnTo>
                    <a:pt x="142532" y="748893"/>
                  </a:lnTo>
                  <a:lnTo>
                    <a:pt x="191871" y="746366"/>
                  </a:lnTo>
                  <a:lnTo>
                    <a:pt x="241287" y="742759"/>
                  </a:lnTo>
                  <a:lnTo>
                    <a:pt x="290753" y="738085"/>
                  </a:lnTo>
                  <a:lnTo>
                    <a:pt x="340283" y="732345"/>
                  </a:lnTo>
                  <a:lnTo>
                    <a:pt x="389851" y="725538"/>
                  </a:lnTo>
                  <a:lnTo>
                    <a:pt x="439483" y="717664"/>
                  </a:lnTo>
                  <a:lnTo>
                    <a:pt x="489140" y="708736"/>
                  </a:lnTo>
                  <a:lnTo>
                    <a:pt x="538848" y="698728"/>
                  </a:lnTo>
                  <a:lnTo>
                    <a:pt x="588581" y="687654"/>
                  </a:lnTo>
                  <a:lnTo>
                    <a:pt x="638352" y="675525"/>
                  </a:lnTo>
                  <a:lnTo>
                    <a:pt x="688136" y="662330"/>
                  </a:lnTo>
                  <a:lnTo>
                    <a:pt x="737946" y="648068"/>
                  </a:lnTo>
                  <a:lnTo>
                    <a:pt x="787768" y="632752"/>
                  </a:lnTo>
                  <a:lnTo>
                    <a:pt x="837603" y="616369"/>
                  </a:lnTo>
                  <a:lnTo>
                    <a:pt x="887450" y="598932"/>
                  </a:lnTo>
                  <a:lnTo>
                    <a:pt x="937298" y="580440"/>
                  </a:lnTo>
                  <a:lnTo>
                    <a:pt x="987145" y="560882"/>
                  </a:lnTo>
                  <a:lnTo>
                    <a:pt x="1036980" y="540258"/>
                  </a:lnTo>
                  <a:lnTo>
                    <a:pt x="1079766" y="521589"/>
                  </a:lnTo>
                  <a:lnTo>
                    <a:pt x="1122553" y="501878"/>
                  </a:lnTo>
                  <a:lnTo>
                    <a:pt x="1165339" y="481139"/>
                  </a:lnTo>
                  <a:lnTo>
                    <a:pt x="1208125" y="459371"/>
                  </a:lnTo>
                  <a:lnTo>
                    <a:pt x="1250873" y="436587"/>
                  </a:lnTo>
                  <a:lnTo>
                    <a:pt x="1293571" y="412788"/>
                  </a:lnTo>
                  <a:lnTo>
                    <a:pt x="1336230" y="387997"/>
                  </a:lnTo>
                  <a:lnTo>
                    <a:pt x="1378813" y="362204"/>
                  </a:lnTo>
                  <a:lnTo>
                    <a:pt x="1421307" y="335432"/>
                  </a:lnTo>
                  <a:lnTo>
                    <a:pt x="1463713" y="307695"/>
                  </a:lnTo>
                  <a:lnTo>
                    <a:pt x="1506004" y="278968"/>
                  </a:lnTo>
                  <a:lnTo>
                    <a:pt x="1548168" y="249301"/>
                  </a:lnTo>
                  <a:lnTo>
                    <a:pt x="1590205" y="218668"/>
                  </a:lnTo>
                  <a:lnTo>
                    <a:pt x="1628609" y="189039"/>
                  </a:lnTo>
                  <a:lnTo>
                    <a:pt x="1666113" y="157975"/>
                  </a:lnTo>
                  <a:lnTo>
                    <a:pt x="1702689" y="125501"/>
                  </a:lnTo>
                  <a:lnTo>
                    <a:pt x="1738325" y="91617"/>
                  </a:lnTo>
                  <a:lnTo>
                    <a:pt x="1773034" y="56349"/>
                  </a:lnTo>
                  <a:lnTo>
                    <a:pt x="1806778" y="19697"/>
                  </a:lnTo>
                  <a:lnTo>
                    <a:pt x="1823770" y="0"/>
                  </a:lnTo>
                  <a:close/>
                </a:path>
                <a:path w="3839210" h="4162425">
                  <a:moveTo>
                    <a:pt x="2531821" y="4162412"/>
                  </a:moveTo>
                  <a:lnTo>
                    <a:pt x="2449309" y="4099572"/>
                  </a:lnTo>
                  <a:lnTo>
                    <a:pt x="2371458" y="4038943"/>
                  </a:lnTo>
                  <a:lnTo>
                    <a:pt x="2294902" y="3977995"/>
                  </a:lnTo>
                  <a:lnTo>
                    <a:pt x="2219718" y="3916781"/>
                  </a:lnTo>
                  <a:lnTo>
                    <a:pt x="2143442" y="3853573"/>
                  </a:lnTo>
                  <a:lnTo>
                    <a:pt x="2064131" y="3788778"/>
                  </a:lnTo>
                  <a:lnTo>
                    <a:pt x="1983676" y="3724376"/>
                  </a:lnTo>
                  <a:lnTo>
                    <a:pt x="1902193" y="3660432"/>
                  </a:lnTo>
                  <a:lnTo>
                    <a:pt x="1819744" y="3596995"/>
                  </a:lnTo>
                  <a:lnTo>
                    <a:pt x="1736407" y="3534130"/>
                  </a:lnTo>
                  <a:lnTo>
                    <a:pt x="1652270" y="3471900"/>
                  </a:lnTo>
                  <a:lnTo>
                    <a:pt x="1567421" y="3410369"/>
                  </a:lnTo>
                  <a:lnTo>
                    <a:pt x="1529880" y="3383991"/>
                  </a:lnTo>
                  <a:lnTo>
                    <a:pt x="1491449" y="3358057"/>
                  </a:lnTo>
                  <a:lnTo>
                    <a:pt x="1452118" y="3332594"/>
                  </a:lnTo>
                  <a:lnTo>
                    <a:pt x="1411922" y="3307575"/>
                  </a:lnTo>
                  <a:lnTo>
                    <a:pt x="1370838" y="3283026"/>
                  </a:lnTo>
                  <a:lnTo>
                    <a:pt x="1328902" y="3258934"/>
                  </a:lnTo>
                  <a:lnTo>
                    <a:pt x="1286103" y="3235312"/>
                  </a:lnTo>
                  <a:lnTo>
                    <a:pt x="1242466" y="3212173"/>
                  </a:lnTo>
                  <a:lnTo>
                    <a:pt x="1197991" y="3189516"/>
                  </a:lnTo>
                  <a:lnTo>
                    <a:pt x="1152677" y="3167329"/>
                  </a:lnTo>
                  <a:lnTo>
                    <a:pt x="1106551" y="3145637"/>
                  </a:lnTo>
                  <a:lnTo>
                    <a:pt x="1059599" y="3124441"/>
                  </a:lnTo>
                  <a:lnTo>
                    <a:pt x="1011847" y="3103740"/>
                  </a:lnTo>
                  <a:lnTo>
                    <a:pt x="963295" y="3083547"/>
                  </a:lnTo>
                  <a:lnTo>
                    <a:pt x="913968" y="3063849"/>
                  </a:lnTo>
                  <a:lnTo>
                    <a:pt x="863841" y="3044672"/>
                  </a:lnTo>
                  <a:lnTo>
                    <a:pt x="812952" y="3026003"/>
                  </a:lnTo>
                  <a:lnTo>
                    <a:pt x="746887" y="3003588"/>
                  </a:lnTo>
                  <a:lnTo>
                    <a:pt x="683691" y="2984830"/>
                  </a:lnTo>
                  <a:lnTo>
                    <a:pt x="623366" y="2969742"/>
                  </a:lnTo>
                  <a:lnTo>
                    <a:pt x="565937" y="2958312"/>
                  </a:lnTo>
                  <a:lnTo>
                    <a:pt x="511416" y="2950540"/>
                  </a:lnTo>
                  <a:lnTo>
                    <a:pt x="459828" y="2946425"/>
                  </a:lnTo>
                  <a:lnTo>
                    <a:pt x="411187" y="2945993"/>
                  </a:lnTo>
                  <a:lnTo>
                    <a:pt x="365506" y="2949206"/>
                  </a:lnTo>
                  <a:lnTo>
                    <a:pt x="322808" y="2956090"/>
                  </a:lnTo>
                  <a:lnTo>
                    <a:pt x="297218" y="2962897"/>
                  </a:lnTo>
                  <a:lnTo>
                    <a:pt x="283095" y="2966643"/>
                  </a:lnTo>
                  <a:lnTo>
                    <a:pt x="246392" y="2980867"/>
                  </a:lnTo>
                  <a:lnTo>
                    <a:pt x="212712" y="2998749"/>
                  </a:lnTo>
                  <a:lnTo>
                    <a:pt x="145567" y="3051365"/>
                  </a:lnTo>
                  <a:lnTo>
                    <a:pt x="111048" y="3084195"/>
                  </a:lnTo>
                  <a:lnTo>
                    <a:pt x="78536" y="3118777"/>
                  </a:lnTo>
                  <a:lnTo>
                    <a:pt x="48069" y="3155086"/>
                  </a:lnTo>
                  <a:lnTo>
                    <a:pt x="19634" y="3193084"/>
                  </a:lnTo>
                  <a:lnTo>
                    <a:pt x="0" y="3255226"/>
                  </a:lnTo>
                  <a:lnTo>
                    <a:pt x="19011" y="3224403"/>
                  </a:lnTo>
                  <a:lnTo>
                    <a:pt x="48856" y="3182074"/>
                  </a:lnTo>
                  <a:lnTo>
                    <a:pt x="81178" y="3141789"/>
                  </a:lnTo>
                  <a:lnTo>
                    <a:pt x="115849" y="3103740"/>
                  </a:lnTo>
                  <a:lnTo>
                    <a:pt x="153187" y="3067532"/>
                  </a:lnTo>
                  <a:lnTo>
                    <a:pt x="192836" y="3033611"/>
                  </a:lnTo>
                  <a:lnTo>
                    <a:pt x="254800" y="2995815"/>
                  </a:lnTo>
                  <a:lnTo>
                    <a:pt x="328790" y="2972244"/>
                  </a:lnTo>
                  <a:lnTo>
                    <a:pt x="370255" y="2965793"/>
                  </a:lnTo>
                  <a:lnTo>
                    <a:pt x="414680" y="2962897"/>
                  </a:lnTo>
                  <a:lnTo>
                    <a:pt x="462038" y="2963545"/>
                  </a:lnTo>
                  <a:lnTo>
                    <a:pt x="512330" y="2967748"/>
                  </a:lnTo>
                  <a:lnTo>
                    <a:pt x="565531" y="2975508"/>
                  </a:lnTo>
                  <a:lnTo>
                    <a:pt x="621639" y="2986824"/>
                  </a:lnTo>
                  <a:lnTo>
                    <a:pt x="680618" y="3001683"/>
                  </a:lnTo>
                  <a:lnTo>
                    <a:pt x="742467" y="3020098"/>
                  </a:lnTo>
                  <a:lnTo>
                    <a:pt x="807161" y="3042056"/>
                  </a:lnTo>
                  <a:lnTo>
                    <a:pt x="857783" y="3060623"/>
                  </a:lnTo>
                  <a:lnTo>
                    <a:pt x="907643" y="3079712"/>
                  </a:lnTo>
                  <a:lnTo>
                    <a:pt x="956716" y="3099308"/>
                  </a:lnTo>
                  <a:lnTo>
                    <a:pt x="1005001" y="3119399"/>
                  </a:lnTo>
                  <a:lnTo>
                    <a:pt x="1052499" y="3139986"/>
                  </a:lnTo>
                  <a:lnTo>
                    <a:pt x="1099197" y="3161068"/>
                  </a:lnTo>
                  <a:lnTo>
                    <a:pt x="1145082" y="3182645"/>
                  </a:lnTo>
                  <a:lnTo>
                    <a:pt x="1190142" y="3204705"/>
                  </a:lnTo>
                  <a:lnTo>
                    <a:pt x="1234376" y="3227235"/>
                  </a:lnTo>
                  <a:lnTo>
                    <a:pt x="1277772" y="3250260"/>
                  </a:lnTo>
                  <a:lnTo>
                    <a:pt x="1320330" y="3273742"/>
                  </a:lnTo>
                  <a:lnTo>
                    <a:pt x="1362024" y="3297694"/>
                  </a:lnTo>
                  <a:lnTo>
                    <a:pt x="1402867" y="3322104"/>
                  </a:lnTo>
                  <a:lnTo>
                    <a:pt x="1442834" y="3346970"/>
                  </a:lnTo>
                  <a:lnTo>
                    <a:pt x="1481924" y="3372294"/>
                  </a:lnTo>
                  <a:lnTo>
                    <a:pt x="1520126" y="3398075"/>
                  </a:lnTo>
                  <a:lnTo>
                    <a:pt x="1557439" y="3424288"/>
                  </a:lnTo>
                  <a:lnTo>
                    <a:pt x="1642148" y="3485731"/>
                  </a:lnTo>
                  <a:lnTo>
                    <a:pt x="1726133" y="3547872"/>
                  </a:lnTo>
                  <a:lnTo>
                    <a:pt x="1809330" y="3610635"/>
                  </a:lnTo>
                  <a:lnTo>
                    <a:pt x="1891652" y="3673970"/>
                  </a:lnTo>
                  <a:lnTo>
                    <a:pt x="1973021" y="3737826"/>
                  </a:lnTo>
                  <a:lnTo>
                    <a:pt x="2053336" y="3802113"/>
                  </a:lnTo>
                  <a:lnTo>
                    <a:pt x="2132533" y="3866794"/>
                  </a:lnTo>
                  <a:lnTo>
                    <a:pt x="2246287" y="3960685"/>
                  </a:lnTo>
                  <a:lnTo>
                    <a:pt x="2322284" y="4021886"/>
                  </a:lnTo>
                  <a:lnTo>
                    <a:pt x="2399627" y="4082783"/>
                  </a:lnTo>
                  <a:lnTo>
                    <a:pt x="2478240" y="4143337"/>
                  </a:lnTo>
                  <a:lnTo>
                    <a:pt x="2503424" y="4162412"/>
                  </a:lnTo>
                  <a:lnTo>
                    <a:pt x="2531821" y="4162412"/>
                  </a:lnTo>
                  <a:close/>
                </a:path>
                <a:path w="3839210" h="4162425">
                  <a:moveTo>
                    <a:pt x="2907919" y="0"/>
                  </a:moveTo>
                  <a:lnTo>
                    <a:pt x="2884970" y="0"/>
                  </a:lnTo>
                  <a:lnTo>
                    <a:pt x="2876626" y="9321"/>
                  </a:lnTo>
                  <a:lnTo>
                    <a:pt x="2842844" y="46088"/>
                  </a:lnTo>
                  <a:lnTo>
                    <a:pt x="2808554" y="82499"/>
                  </a:lnTo>
                  <a:lnTo>
                    <a:pt x="2773743" y="118541"/>
                  </a:lnTo>
                  <a:lnTo>
                    <a:pt x="2738424" y="154203"/>
                  </a:lnTo>
                  <a:lnTo>
                    <a:pt x="2702610" y="189496"/>
                  </a:lnTo>
                  <a:lnTo>
                    <a:pt x="2666288" y="224396"/>
                  </a:lnTo>
                  <a:lnTo>
                    <a:pt x="2629458" y="258927"/>
                  </a:lnTo>
                  <a:lnTo>
                    <a:pt x="2592133" y="293065"/>
                  </a:lnTo>
                  <a:lnTo>
                    <a:pt x="2554325" y="326821"/>
                  </a:lnTo>
                  <a:lnTo>
                    <a:pt x="2516009" y="360184"/>
                  </a:lnTo>
                  <a:lnTo>
                    <a:pt x="2477211" y="393153"/>
                  </a:lnTo>
                  <a:lnTo>
                    <a:pt x="2437930" y="425729"/>
                  </a:lnTo>
                  <a:lnTo>
                    <a:pt x="2398166" y="457898"/>
                  </a:lnTo>
                  <a:lnTo>
                    <a:pt x="2357920" y="489673"/>
                  </a:lnTo>
                  <a:lnTo>
                    <a:pt x="2317191" y="521042"/>
                  </a:lnTo>
                  <a:lnTo>
                    <a:pt x="2275992" y="551992"/>
                  </a:lnTo>
                  <a:lnTo>
                    <a:pt x="2234323" y="582536"/>
                  </a:lnTo>
                  <a:lnTo>
                    <a:pt x="2190661" y="613841"/>
                  </a:lnTo>
                  <a:lnTo>
                    <a:pt x="2146858" y="644690"/>
                  </a:lnTo>
                  <a:lnTo>
                    <a:pt x="2102942" y="675068"/>
                  </a:lnTo>
                  <a:lnTo>
                    <a:pt x="2058911" y="704977"/>
                  </a:lnTo>
                  <a:lnTo>
                    <a:pt x="2014766" y="734415"/>
                  </a:lnTo>
                  <a:lnTo>
                    <a:pt x="1970506" y="763397"/>
                  </a:lnTo>
                  <a:lnTo>
                    <a:pt x="1926145" y="791895"/>
                  </a:lnTo>
                  <a:lnTo>
                    <a:pt x="1881682" y="819912"/>
                  </a:lnTo>
                  <a:lnTo>
                    <a:pt x="1837118" y="847458"/>
                  </a:lnTo>
                  <a:lnTo>
                    <a:pt x="1792465" y="874522"/>
                  </a:lnTo>
                  <a:lnTo>
                    <a:pt x="1747735" y="901115"/>
                  </a:lnTo>
                  <a:lnTo>
                    <a:pt x="1702904" y="927214"/>
                  </a:lnTo>
                  <a:lnTo>
                    <a:pt x="1657997" y="952830"/>
                  </a:lnTo>
                  <a:lnTo>
                    <a:pt x="1613014" y="977950"/>
                  </a:lnTo>
                  <a:lnTo>
                    <a:pt x="1567954" y="1002576"/>
                  </a:lnTo>
                  <a:lnTo>
                    <a:pt x="1522831" y="1026718"/>
                  </a:lnTo>
                  <a:lnTo>
                    <a:pt x="1477645" y="1050366"/>
                  </a:lnTo>
                  <a:lnTo>
                    <a:pt x="1432394" y="1073505"/>
                  </a:lnTo>
                  <a:lnTo>
                    <a:pt x="1387081" y="1096149"/>
                  </a:lnTo>
                  <a:lnTo>
                    <a:pt x="1341716" y="1118298"/>
                  </a:lnTo>
                  <a:lnTo>
                    <a:pt x="1296314" y="1139926"/>
                  </a:lnTo>
                  <a:lnTo>
                    <a:pt x="1250848" y="1161059"/>
                  </a:lnTo>
                  <a:lnTo>
                    <a:pt x="1205357" y="1181684"/>
                  </a:lnTo>
                  <a:lnTo>
                    <a:pt x="1159814" y="1201788"/>
                  </a:lnTo>
                  <a:lnTo>
                    <a:pt x="1063409" y="1242745"/>
                  </a:lnTo>
                  <a:lnTo>
                    <a:pt x="961999" y="1284058"/>
                  </a:lnTo>
                  <a:lnTo>
                    <a:pt x="860971" y="1323479"/>
                  </a:lnTo>
                  <a:lnTo>
                    <a:pt x="760349" y="1361020"/>
                  </a:lnTo>
                  <a:lnTo>
                    <a:pt x="660133" y="1396669"/>
                  </a:lnTo>
                  <a:lnTo>
                    <a:pt x="560349" y="1430426"/>
                  </a:lnTo>
                  <a:lnTo>
                    <a:pt x="460997" y="1462278"/>
                  </a:lnTo>
                  <a:lnTo>
                    <a:pt x="362115" y="1492237"/>
                  </a:lnTo>
                  <a:lnTo>
                    <a:pt x="263690" y="1520291"/>
                  </a:lnTo>
                  <a:lnTo>
                    <a:pt x="165735" y="1546440"/>
                  </a:lnTo>
                  <a:lnTo>
                    <a:pt x="68287" y="1570672"/>
                  </a:lnTo>
                  <a:lnTo>
                    <a:pt x="50" y="1586522"/>
                  </a:lnTo>
                  <a:lnTo>
                    <a:pt x="50" y="1604098"/>
                  </a:lnTo>
                  <a:lnTo>
                    <a:pt x="71348" y="1587563"/>
                  </a:lnTo>
                  <a:lnTo>
                    <a:pt x="169138" y="1563255"/>
                  </a:lnTo>
                  <a:lnTo>
                    <a:pt x="267423" y="1537030"/>
                  </a:lnTo>
                  <a:lnTo>
                    <a:pt x="366191" y="1508899"/>
                  </a:lnTo>
                  <a:lnTo>
                    <a:pt x="465416" y="1478838"/>
                  </a:lnTo>
                  <a:lnTo>
                    <a:pt x="565111" y="1446885"/>
                  </a:lnTo>
                  <a:lnTo>
                    <a:pt x="665238" y="1413014"/>
                  </a:lnTo>
                  <a:lnTo>
                    <a:pt x="765784" y="1377251"/>
                  </a:lnTo>
                  <a:lnTo>
                    <a:pt x="866749" y="1339583"/>
                  </a:lnTo>
                  <a:lnTo>
                    <a:pt x="968121" y="1300022"/>
                  </a:lnTo>
                  <a:lnTo>
                    <a:pt x="1069873" y="1258570"/>
                  </a:lnTo>
                  <a:lnTo>
                    <a:pt x="1164844" y="1218234"/>
                  </a:lnTo>
                  <a:lnTo>
                    <a:pt x="1208760" y="1198867"/>
                  </a:lnTo>
                  <a:lnTo>
                    <a:pt x="1252651" y="1179029"/>
                  </a:lnTo>
                  <a:lnTo>
                    <a:pt x="1296504" y="1158709"/>
                  </a:lnTo>
                  <a:lnTo>
                    <a:pt x="1340319" y="1137920"/>
                  </a:lnTo>
                  <a:lnTo>
                    <a:pt x="1384084" y="1116660"/>
                  </a:lnTo>
                  <a:lnTo>
                    <a:pt x="1427797" y="1094943"/>
                  </a:lnTo>
                  <a:lnTo>
                    <a:pt x="1471460" y="1072756"/>
                  </a:lnTo>
                  <a:lnTo>
                    <a:pt x="1515071" y="1050112"/>
                  </a:lnTo>
                  <a:lnTo>
                    <a:pt x="1558607" y="1026998"/>
                  </a:lnTo>
                  <a:lnTo>
                    <a:pt x="1602092" y="1003427"/>
                  </a:lnTo>
                  <a:lnTo>
                    <a:pt x="1645513" y="979411"/>
                  </a:lnTo>
                  <a:lnTo>
                    <a:pt x="1688858" y="954925"/>
                  </a:lnTo>
                  <a:lnTo>
                    <a:pt x="1732140" y="929995"/>
                  </a:lnTo>
                  <a:lnTo>
                    <a:pt x="1775333" y="904621"/>
                  </a:lnTo>
                  <a:lnTo>
                    <a:pt x="1818449" y="878789"/>
                  </a:lnTo>
                  <a:lnTo>
                    <a:pt x="1861477" y="852525"/>
                  </a:lnTo>
                  <a:lnTo>
                    <a:pt x="1904428" y="825804"/>
                  </a:lnTo>
                  <a:lnTo>
                    <a:pt x="1947278" y="798639"/>
                  </a:lnTo>
                  <a:lnTo>
                    <a:pt x="1990039" y="771042"/>
                  </a:lnTo>
                  <a:lnTo>
                    <a:pt x="2032698" y="743013"/>
                  </a:lnTo>
                  <a:lnTo>
                    <a:pt x="2075243" y="714540"/>
                  </a:lnTo>
                  <a:lnTo>
                    <a:pt x="2117699" y="685634"/>
                  </a:lnTo>
                  <a:lnTo>
                    <a:pt x="2160041" y="656297"/>
                  </a:lnTo>
                  <a:lnTo>
                    <a:pt x="2202269" y="626541"/>
                  </a:lnTo>
                  <a:lnTo>
                    <a:pt x="2244382" y="596353"/>
                  </a:lnTo>
                  <a:lnTo>
                    <a:pt x="2286216" y="565683"/>
                  </a:lnTo>
                  <a:lnTo>
                    <a:pt x="2327579" y="534593"/>
                  </a:lnTo>
                  <a:lnTo>
                    <a:pt x="2368473" y="503097"/>
                  </a:lnTo>
                  <a:lnTo>
                    <a:pt x="2408885" y="471195"/>
                  </a:lnTo>
                  <a:lnTo>
                    <a:pt x="2448814" y="438886"/>
                  </a:lnTo>
                  <a:lnTo>
                    <a:pt x="2488260" y="406184"/>
                  </a:lnTo>
                  <a:lnTo>
                    <a:pt x="2527223" y="373075"/>
                  </a:lnTo>
                  <a:lnTo>
                    <a:pt x="2565692" y="339572"/>
                  </a:lnTo>
                  <a:lnTo>
                    <a:pt x="2603665" y="305676"/>
                  </a:lnTo>
                  <a:lnTo>
                    <a:pt x="2641142" y="271386"/>
                  </a:lnTo>
                  <a:lnTo>
                    <a:pt x="2678125" y="236715"/>
                  </a:lnTo>
                  <a:lnTo>
                    <a:pt x="2714599" y="201663"/>
                  </a:lnTo>
                  <a:lnTo>
                    <a:pt x="2750578" y="166217"/>
                  </a:lnTo>
                  <a:lnTo>
                    <a:pt x="2786037" y="130403"/>
                  </a:lnTo>
                  <a:lnTo>
                    <a:pt x="2820987" y="94221"/>
                  </a:lnTo>
                  <a:lnTo>
                    <a:pt x="2855430" y="57658"/>
                  </a:lnTo>
                  <a:lnTo>
                    <a:pt x="2889364" y="20726"/>
                  </a:lnTo>
                  <a:lnTo>
                    <a:pt x="2907919" y="0"/>
                  </a:lnTo>
                  <a:close/>
                </a:path>
                <a:path w="3839210" h="4162425">
                  <a:moveTo>
                    <a:pt x="3548481" y="0"/>
                  </a:moveTo>
                  <a:lnTo>
                    <a:pt x="3521291" y="0"/>
                  </a:lnTo>
                  <a:lnTo>
                    <a:pt x="3504501" y="13563"/>
                  </a:lnTo>
                  <a:lnTo>
                    <a:pt x="3466795" y="45097"/>
                  </a:lnTo>
                  <a:lnTo>
                    <a:pt x="3429851" y="77089"/>
                  </a:lnTo>
                  <a:lnTo>
                    <a:pt x="3393643" y="109524"/>
                  </a:lnTo>
                  <a:lnTo>
                    <a:pt x="3358197" y="142405"/>
                  </a:lnTo>
                  <a:lnTo>
                    <a:pt x="3323501" y="175742"/>
                  </a:lnTo>
                  <a:lnTo>
                    <a:pt x="3289566" y="209524"/>
                  </a:lnTo>
                  <a:lnTo>
                    <a:pt x="3256394" y="243738"/>
                  </a:lnTo>
                  <a:lnTo>
                    <a:pt x="3223984" y="278409"/>
                  </a:lnTo>
                  <a:lnTo>
                    <a:pt x="3192335" y="313512"/>
                  </a:lnTo>
                  <a:lnTo>
                    <a:pt x="3161461" y="349046"/>
                  </a:lnTo>
                  <a:lnTo>
                    <a:pt x="3125076" y="392239"/>
                  </a:lnTo>
                  <a:lnTo>
                    <a:pt x="3089592" y="435343"/>
                  </a:lnTo>
                  <a:lnTo>
                    <a:pt x="3055023" y="478370"/>
                  </a:lnTo>
                  <a:lnTo>
                    <a:pt x="3021355" y="521296"/>
                  </a:lnTo>
                  <a:lnTo>
                    <a:pt x="2988602" y="564146"/>
                  </a:lnTo>
                  <a:lnTo>
                    <a:pt x="2956750" y="606894"/>
                  </a:lnTo>
                  <a:lnTo>
                    <a:pt x="2925826" y="649554"/>
                  </a:lnTo>
                  <a:lnTo>
                    <a:pt x="2895816" y="692099"/>
                  </a:lnTo>
                  <a:lnTo>
                    <a:pt x="2866720" y="734542"/>
                  </a:lnTo>
                  <a:lnTo>
                    <a:pt x="2838551" y="776871"/>
                  </a:lnTo>
                  <a:lnTo>
                    <a:pt x="2811310" y="819086"/>
                  </a:lnTo>
                  <a:lnTo>
                    <a:pt x="2784995" y="861187"/>
                  </a:lnTo>
                  <a:lnTo>
                    <a:pt x="2759621" y="903160"/>
                  </a:lnTo>
                  <a:lnTo>
                    <a:pt x="2735173" y="944994"/>
                  </a:lnTo>
                  <a:lnTo>
                    <a:pt x="2711653" y="986713"/>
                  </a:lnTo>
                  <a:lnTo>
                    <a:pt x="2689072" y="1028293"/>
                  </a:lnTo>
                  <a:lnTo>
                    <a:pt x="2667444" y="1069721"/>
                  </a:lnTo>
                  <a:lnTo>
                    <a:pt x="2646756" y="1111021"/>
                  </a:lnTo>
                  <a:lnTo>
                    <a:pt x="2627007" y="1152156"/>
                  </a:lnTo>
                  <a:lnTo>
                    <a:pt x="2608211" y="1193152"/>
                  </a:lnTo>
                  <a:lnTo>
                    <a:pt x="2590368" y="1233982"/>
                  </a:lnTo>
                  <a:lnTo>
                    <a:pt x="2573477" y="1274660"/>
                  </a:lnTo>
                  <a:lnTo>
                    <a:pt x="2557538" y="1315173"/>
                  </a:lnTo>
                  <a:lnTo>
                    <a:pt x="2542552" y="1355509"/>
                  </a:lnTo>
                  <a:lnTo>
                    <a:pt x="2523871" y="1408645"/>
                  </a:lnTo>
                  <a:lnTo>
                    <a:pt x="2506230" y="1461503"/>
                  </a:lnTo>
                  <a:lnTo>
                    <a:pt x="2489619" y="1514068"/>
                  </a:lnTo>
                  <a:lnTo>
                    <a:pt x="2474049" y="1566316"/>
                  </a:lnTo>
                  <a:lnTo>
                    <a:pt x="2459532" y="1618259"/>
                  </a:lnTo>
                  <a:lnTo>
                    <a:pt x="2446058" y="1669859"/>
                  </a:lnTo>
                  <a:lnTo>
                    <a:pt x="2433637" y="1721116"/>
                  </a:lnTo>
                  <a:lnTo>
                    <a:pt x="2422283" y="1772018"/>
                  </a:lnTo>
                  <a:lnTo>
                    <a:pt x="2411971" y="1822551"/>
                  </a:lnTo>
                  <a:lnTo>
                    <a:pt x="2402725" y="1872691"/>
                  </a:lnTo>
                  <a:lnTo>
                    <a:pt x="2394534" y="1922449"/>
                  </a:lnTo>
                  <a:lnTo>
                    <a:pt x="2387422" y="1971789"/>
                  </a:lnTo>
                  <a:lnTo>
                    <a:pt x="2381364" y="2020709"/>
                  </a:lnTo>
                  <a:lnTo>
                    <a:pt x="2376386" y="2069185"/>
                  </a:lnTo>
                  <a:lnTo>
                    <a:pt x="2372474" y="2117229"/>
                  </a:lnTo>
                  <a:lnTo>
                    <a:pt x="2369147" y="2170290"/>
                  </a:lnTo>
                  <a:lnTo>
                    <a:pt x="2366607" y="2222550"/>
                  </a:lnTo>
                  <a:lnTo>
                    <a:pt x="2364803" y="2274671"/>
                  </a:lnTo>
                  <a:lnTo>
                    <a:pt x="2363774" y="2325967"/>
                  </a:lnTo>
                  <a:lnTo>
                    <a:pt x="2363660" y="2392311"/>
                  </a:lnTo>
                  <a:lnTo>
                    <a:pt x="2364003" y="2426716"/>
                  </a:lnTo>
                  <a:lnTo>
                    <a:pt x="2365159" y="2471737"/>
                  </a:lnTo>
                  <a:lnTo>
                    <a:pt x="2367292" y="2524874"/>
                  </a:lnTo>
                  <a:lnTo>
                    <a:pt x="2370074" y="2572943"/>
                  </a:lnTo>
                  <a:lnTo>
                    <a:pt x="2373617" y="2620327"/>
                  </a:lnTo>
                  <a:lnTo>
                    <a:pt x="2377922" y="2667012"/>
                  </a:lnTo>
                  <a:lnTo>
                    <a:pt x="2382977" y="2712974"/>
                  </a:lnTo>
                  <a:lnTo>
                    <a:pt x="2388781" y="2758198"/>
                  </a:lnTo>
                  <a:lnTo>
                    <a:pt x="2351506" y="2735580"/>
                  </a:lnTo>
                  <a:lnTo>
                    <a:pt x="2313013" y="2712974"/>
                  </a:lnTo>
                  <a:lnTo>
                    <a:pt x="2273871" y="2690711"/>
                  </a:lnTo>
                  <a:lnTo>
                    <a:pt x="2233511" y="2668460"/>
                  </a:lnTo>
                  <a:lnTo>
                    <a:pt x="2192147" y="2646337"/>
                  </a:lnTo>
                  <a:lnTo>
                    <a:pt x="2149767" y="2624353"/>
                  </a:lnTo>
                  <a:lnTo>
                    <a:pt x="2106396" y="2602509"/>
                  </a:lnTo>
                  <a:lnTo>
                    <a:pt x="2062035" y="2580805"/>
                  </a:lnTo>
                  <a:lnTo>
                    <a:pt x="2016683" y="2559240"/>
                  </a:lnTo>
                  <a:lnTo>
                    <a:pt x="1970354" y="2537828"/>
                  </a:lnTo>
                  <a:lnTo>
                    <a:pt x="1923046" y="2516568"/>
                  </a:lnTo>
                  <a:lnTo>
                    <a:pt x="1874774" y="2495448"/>
                  </a:lnTo>
                  <a:lnTo>
                    <a:pt x="1825548" y="2474493"/>
                  </a:lnTo>
                  <a:lnTo>
                    <a:pt x="1775371" y="2453703"/>
                  </a:lnTo>
                  <a:lnTo>
                    <a:pt x="1724240" y="2433066"/>
                  </a:lnTo>
                  <a:lnTo>
                    <a:pt x="1672183" y="2412606"/>
                  </a:lnTo>
                  <a:lnTo>
                    <a:pt x="1619186" y="2392311"/>
                  </a:lnTo>
                  <a:lnTo>
                    <a:pt x="1510423" y="2352243"/>
                  </a:lnTo>
                  <a:lnTo>
                    <a:pt x="1460207" y="2334717"/>
                  </a:lnTo>
                  <a:lnTo>
                    <a:pt x="1410030" y="2318232"/>
                  </a:lnTo>
                  <a:lnTo>
                    <a:pt x="1359903" y="2302789"/>
                  </a:lnTo>
                  <a:lnTo>
                    <a:pt x="1309852" y="2288387"/>
                  </a:lnTo>
                  <a:lnTo>
                    <a:pt x="1259865" y="2275027"/>
                  </a:lnTo>
                  <a:lnTo>
                    <a:pt x="1209967" y="2262721"/>
                  </a:lnTo>
                  <a:lnTo>
                    <a:pt x="1160170" y="2251468"/>
                  </a:lnTo>
                  <a:lnTo>
                    <a:pt x="1110475" y="2241258"/>
                  </a:lnTo>
                  <a:lnTo>
                    <a:pt x="1060907" y="2232101"/>
                  </a:lnTo>
                  <a:lnTo>
                    <a:pt x="1011466" y="2224011"/>
                  </a:lnTo>
                  <a:lnTo>
                    <a:pt x="962152" y="2216975"/>
                  </a:lnTo>
                  <a:lnTo>
                    <a:pt x="912990" y="2210993"/>
                  </a:lnTo>
                  <a:lnTo>
                    <a:pt x="864006" y="2206079"/>
                  </a:lnTo>
                  <a:lnTo>
                    <a:pt x="815174" y="2202230"/>
                  </a:lnTo>
                  <a:lnTo>
                    <a:pt x="765733" y="2199398"/>
                  </a:lnTo>
                  <a:lnTo>
                    <a:pt x="765238" y="2199398"/>
                  </a:lnTo>
                  <a:lnTo>
                    <a:pt x="715340" y="2197620"/>
                  </a:lnTo>
                  <a:lnTo>
                    <a:pt x="710412" y="2197620"/>
                  </a:lnTo>
                  <a:lnTo>
                    <a:pt x="666496" y="2197062"/>
                  </a:lnTo>
                  <a:lnTo>
                    <a:pt x="614959" y="2197620"/>
                  </a:lnTo>
                  <a:lnTo>
                    <a:pt x="563486" y="2199398"/>
                  </a:lnTo>
                  <a:lnTo>
                    <a:pt x="512102" y="2202370"/>
                  </a:lnTo>
                  <a:lnTo>
                    <a:pt x="460819" y="2206561"/>
                  </a:lnTo>
                  <a:lnTo>
                    <a:pt x="409638" y="2211959"/>
                  </a:lnTo>
                  <a:lnTo>
                    <a:pt x="388531" y="2214689"/>
                  </a:lnTo>
                  <a:lnTo>
                    <a:pt x="358571" y="2218563"/>
                  </a:lnTo>
                  <a:lnTo>
                    <a:pt x="307644" y="2226373"/>
                  </a:lnTo>
                  <a:lnTo>
                    <a:pt x="256857" y="2235377"/>
                  </a:lnTo>
                  <a:lnTo>
                    <a:pt x="206235" y="2245588"/>
                  </a:lnTo>
                  <a:lnTo>
                    <a:pt x="155778" y="2256993"/>
                  </a:lnTo>
                  <a:lnTo>
                    <a:pt x="105511" y="2269591"/>
                  </a:lnTo>
                  <a:lnTo>
                    <a:pt x="55435" y="2283396"/>
                  </a:lnTo>
                  <a:lnTo>
                    <a:pt x="5575" y="2298395"/>
                  </a:lnTo>
                  <a:lnTo>
                    <a:pt x="38" y="2300198"/>
                  </a:lnTo>
                  <a:lnTo>
                    <a:pt x="38" y="2318029"/>
                  </a:lnTo>
                  <a:lnTo>
                    <a:pt x="7556" y="2315565"/>
                  </a:lnTo>
                  <a:lnTo>
                    <a:pt x="53860" y="2301544"/>
                  </a:lnTo>
                  <a:lnTo>
                    <a:pt x="100330" y="2288578"/>
                  </a:lnTo>
                  <a:lnTo>
                    <a:pt x="146939" y="2276652"/>
                  </a:lnTo>
                  <a:lnTo>
                    <a:pt x="193713" y="2265781"/>
                  </a:lnTo>
                  <a:lnTo>
                    <a:pt x="240639" y="2255951"/>
                  </a:lnTo>
                  <a:lnTo>
                    <a:pt x="287705" y="2247176"/>
                  </a:lnTo>
                  <a:lnTo>
                    <a:pt x="334924" y="2239454"/>
                  </a:lnTo>
                  <a:lnTo>
                    <a:pt x="382282" y="2232761"/>
                  </a:lnTo>
                  <a:lnTo>
                    <a:pt x="429768" y="2227135"/>
                  </a:lnTo>
                  <a:lnTo>
                    <a:pt x="477405" y="2222550"/>
                  </a:lnTo>
                  <a:lnTo>
                    <a:pt x="525170" y="2219007"/>
                  </a:lnTo>
                  <a:lnTo>
                    <a:pt x="573074" y="2216518"/>
                  </a:lnTo>
                  <a:lnTo>
                    <a:pt x="621106" y="2215083"/>
                  </a:lnTo>
                  <a:lnTo>
                    <a:pt x="669251" y="2214689"/>
                  </a:lnTo>
                  <a:lnTo>
                    <a:pt x="717537" y="2215350"/>
                  </a:lnTo>
                  <a:lnTo>
                    <a:pt x="763854" y="2216975"/>
                  </a:lnTo>
                  <a:lnTo>
                    <a:pt x="764641" y="2216975"/>
                  </a:lnTo>
                  <a:lnTo>
                    <a:pt x="814451" y="2219795"/>
                  </a:lnTo>
                  <a:lnTo>
                    <a:pt x="863079" y="2223592"/>
                  </a:lnTo>
                  <a:lnTo>
                    <a:pt x="911821" y="2228443"/>
                  </a:lnTo>
                  <a:lnTo>
                    <a:pt x="960678" y="2234336"/>
                  </a:lnTo>
                  <a:lnTo>
                    <a:pt x="1009535" y="2241258"/>
                  </a:lnTo>
                  <a:lnTo>
                    <a:pt x="1058710" y="2249259"/>
                  </a:lnTo>
                  <a:lnTo>
                    <a:pt x="1107884" y="2258301"/>
                  </a:lnTo>
                  <a:lnTo>
                    <a:pt x="1157160" y="2268385"/>
                  </a:lnTo>
                  <a:lnTo>
                    <a:pt x="1206525" y="2279510"/>
                  </a:lnTo>
                  <a:lnTo>
                    <a:pt x="1255991" y="2291689"/>
                  </a:lnTo>
                  <a:lnTo>
                    <a:pt x="1305547" y="2304923"/>
                  </a:lnTo>
                  <a:lnTo>
                    <a:pt x="1355191" y="2319185"/>
                  </a:lnTo>
                  <a:lnTo>
                    <a:pt x="1404924" y="2334514"/>
                  </a:lnTo>
                  <a:lnTo>
                    <a:pt x="1454734" y="2350884"/>
                  </a:lnTo>
                  <a:lnTo>
                    <a:pt x="1504632" y="2368296"/>
                  </a:lnTo>
                  <a:lnTo>
                    <a:pt x="1615401" y="2409139"/>
                  </a:lnTo>
                  <a:lnTo>
                    <a:pt x="1669351" y="2429827"/>
                  </a:lnTo>
                  <a:lnTo>
                    <a:pt x="1722323" y="2450693"/>
                  </a:lnTo>
                  <a:lnTo>
                    <a:pt x="1774317" y="2471737"/>
                  </a:lnTo>
                  <a:lnTo>
                    <a:pt x="1825320" y="2492946"/>
                  </a:lnTo>
                  <a:lnTo>
                    <a:pt x="1875320" y="2514308"/>
                  </a:lnTo>
                  <a:lnTo>
                    <a:pt x="1924278" y="2535821"/>
                  </a:lnTo>
                  <a:lnTo>
                    <a:pt x="1972335" y="2557526"/>
                  </a:lnTo>
                  <a:lnTo>
                    <a:pt x="2019312" y="2579370"/>
                  </a:lnTo>
                  <a:lnTo>
                    <a:pt x="2065274" y="2601366"/>
                  </a:lnTo>
                  <a:lnTo>
                    <a:pt x="2110206" y="2623502"/>
                  </a:lnTo>
                  <a:lnTo>
                    <a:pt x="2154097" y="2645791"/>
                  </a:lnTo>
                  <a:lnTo>
                    <a:pt x="2196947" y="2668206"/>
                  </a:lnTo>
                  <a:lnTo>
                    <a:pt x="2238616" y="2690711"/>
                  </a:lnTo>
                  <a:lnTo>
                    <a:pt x="2279485" y="2713469"/>
                  </a:lnTo>
                  <a:lnTo>
                    <a:pt x="2319147" y="2736291"/>
                  </a:lnTo>
                  <a:lnTo>
                    <a:pt x="2355989" y="2758198"/>
                  </a:lnTo>
                  <a:lnTo>
                    <a:pt x="2357742" y="2759240"/>
                  </a:lnTo>
                  <a:lnTo>
                    <a:pt x="2395258" y="2782316"/>
                  </a:lnTo>
                  <a:lnTo>
                    <a:pt x="2410955" y="2792133"/>
                  </a:lnTo>
                  <a:lnTo>
                    <a:pt x="2408288" y="2773794"/>
                  </a:lnTo>
                  <a:lnTo>
                    <a:pt x="2402014" y="2727756"/>
                  </a:lnTo>
                  <a:lnTo>
                    <a:pt x="2396540" y="2680906"/>
                  </a:lnTo>
                  <a:lnTo>
                    <a:pt x="2391867" y="2633294"/>
                  </a:lnTo>
                  <a:lnTo>
                    <a:pt x="2387993" y="2584932"/>
                  </a:lnTo>
                  <a:lnTo>
                    <a:pt x="2385060" y="2537828"/>
                  </a:lnTo>
                  <a:lnTo>
                    <a:pt x="2384933" y="2535821"/>
                  </a:lnTo>
                  <a:lnTo>
                    <a:pt x="2382672" y="2485987"/>
                  </a:lnTo>
                  <a:lnTo>
                    <a:pt x="2381224" y="2435453"/>
                  </a:lnTo>
                  <a:lnTo>
                    <a:pt x="2380678" y="2392311"/>
                  </a:lnTo>
                  <a:lnTo>
                    <a:pt x="2380742" y="2334717"/>
                  </a:lnTo>
                  <a:lnTo>
                    <a:pt x="2380856" y="2325967"/>
                  </a:lnTo>
                  <a:lnTo>
                    <a:pt x="2381250" y="2304923"/>
                  </a:lnTo>
                  <a:lnTo>
                    <a:pt x="2381377" y="2298395"/>
                  </a:lnTo>
                  <a:lnTo>
                    <a:pt x="2381491" y="2291689"/>
                  </a:lnTo>
                  <a:lnTo>
                    <a:pt x="2381554" y="2288578"/>
                  </a:lnTo>
                  <a:lnTo>
                    <a:pt x="2381643" y="2283396"/>
                  </a:lnTo>
                  <a:lnTo>
                    <a:pt x="2381720" y="2279777"/>
                  </a:lnTo>
                  <a:lnTo>
                    <a:pt x="2383193" y="2235377"/>
                  </a:lnTo>
                  <a:lnTo>
                    <a:pt x="2383307" y="2232101"/>
                  </a:lnTo>
                  <a:lnTo>
                    <a:pt x="2383434" y="2228443"/>
                  </a:lnTo>
                  <a:lnTo>
                    <a:pt x="2386076" y="2172779"/>
                  </a:lnTo>
                  <a:lnTo>
                    <a:pt x="2389467" y="2118372"/>
                  </a:lnTo>
                  <a:lnTo>
                    <a:pt x="2393353" y="2070658"/>
                  </a:lnTo>
                  <a:lnTo>
                    <a:pt x="2398318" y="2022487"/>
                  </a:lnTo>
                  <a:lnTo>
                    <a:pt x="2404338" y="1973884"/>
                  </a:lnTo>
                  <a:lnTo>
                    <a:pt x="2411412" y="1924862"/>
                  </a:lnTo>
                  <a:lnTo>
                    <a:pt x="2419566" y="1875421"/>
                  </a:lnTo>
                  <a:lnTo>
                    <a:pt x="2428760" y="1825586"/>
                  </a:lnTo>
                  <a:lnTo>
                    <a:pt x="2439009" y="1775371"/>
                  </a:lnTo>
                  <a:lnTo>
                    <a:pt x="2450312" y="1724774"/>
                  </a:lnTo>
                  <a:lnTo>
                    <a:pt x="2462657" y="1673821"/>
                  </a:lnTo>
                  <a:lnTo>
                    <a:pt x="2476042" y="1622526"/>
                  </a:lnTo>
                  <a:lnTo>
                    <a:pt x="2490482" y="1570888"/>
                  </a:lnTo>
                  <a:lnTo>
                    <a:pt x="2505951" y="1518920"/>
                  </a:lnTo>
                  <a:lnTo>
                    <a:pt x="2522461" y="1466646"/>
                  </a:lnTo>
                  <a:lnTo>
                    <a:pt x="2540000" y="1414081"/>
                  </a:lnTo>
                  <a:lnTo>
                    <a:pt x="2558567" y="1361224"/>
                  </a:lnTo>
                  <a:lnTo>
                    <a:pt x="2574125" y="1319390"/>
                  </a:lnTo>
                  <a:lnTo>
                    <a:pt x="2590736" y="1277366"/>
                  </a:lnTo>
                  <a:lnTo>
                    <a:pt x="2608376" y="1235163"/>
                  </a:lnTo>
                  <a:lnTo>
                    <a:pt x="2627058" y="1192784"/>
                  </a:lnTo>
                  <a:lnTo>
                    <a:pt x="2646756" y="1150239"/>
                  </a:lnTo>
                  <a:lnTo>
                    <a:pt x="2667495" y="1107516"/>
                  </a:lnTo>
                  <a:lnTo>
                    <a:pt x="2689250" y="1064628"/>
                  </a:lnTo>
                  <a:lnTo>
                    <a:pt x="2712034" y="1021588"/>
                  </a:lnTo>
                  <a:lnTo>
                    <a:pt x="2735834" y="978395"/>
                  </a:lnTo>
                  <a:lnTo>
                    <a:pt x="2760649" y="935050"/>
                  </a:lnTo>
                  <a:lnTo>
                    <a:pt x="2786481" y="891565"/>
                  </a:lnTo>
                  <a:lnTo>
                    <a:pt x="2813316" y="847928"/>
                  </a:lnTo>
                  <a:lnTo>
                    <a:pt x="2841167" y="804164"/>
                  </a:lnTo>
                  <a:lnTo>
                    <a:pt x="2870022" y="760272"/>
                  </a:lnTo>
                  <a:lnTo>
                    <a:pt x="2899880" y="716254"/>
                  </a:lnTo>
                  <a:lnTo>
                    <a:pt x="2930741" y="672109"/>
                  </a:lnTo>
                  <a:lnTo>
                    <a:pt x="2962592" y="627849"/>
                  </a:lnTo>
                  <a:lnTo>
                    <a:pt x="2995434" y="583488"/>
                  </a:lnTo>
                  <a:lnTo>
                    <a:pt x="3029280" y="539000"/>
                  </a:lnTo>
                  <a:lnTo>
                    <a:pt x="3064103" y="494423"/>
                  </a:lnTo>
                  <a:lnTo>
                    <a:pt x="3099917" y="449745"/>
                  </a:lnTo>
                  <a:lnTo>
                    <a:pt x="3136709" y="404977"/>
                  </a:lnTo>
                  <a:lnTo>
                    <a:pt x="3174492" y="360121"/>
                  </a:lnTo>
                  <a:lnTo>
                    <a:pt x="3205188" y="324789"/>
                  </a:lnTo>
                  <a:lnTo>
                    <a:pt x="3236645" y="289877"/>
                  </a:lnTo>
                  <a:lnTo>
                    <a:pt x="3268878" y="255422"/>
                  </a:lnTo>
                  <a:lnTo>
                    <a:pt x="3301860" y="221386"/>
                  </a:lnTo>
                  <a:lnTo>
                    <a:pt x="3335617" y="187807"/>
                  </a:lnTo>
                  <a:lnTo>
                    <a:pt x="3370110" y="154660"/>
                  </a:lnTo>
                  <a:lnTo>
                    <a:pt x="3405365" y="121958"/>
                  </a:lnTo>
                  <a:lnTo>
                    <a:pt x="3441369" y="89712"/>
                  </a:lnTo>
                  <a:lnTo>
                    <a:pt x="3478123" y="57912"/>
                  </a:lnTo>
                  <a:lnTo>
                    <a:pt x="3515614" y="26555"/>
                  </a:lnTo>
                  <a:lnTo>
                    <a:pt x="3548481" y="0"/>
                  </a:lnTo>
                  <a:close/>
                </a:path>
                <a:path w="3839210" h="4162425">
                  <a:moveTo>
                    <a:pt x="3838664" y="649351"/>
                  </a:moveTo>
                  <a:lnTo>
                    <a:pt x="3804589" y="683425"/>
                  </a:lnTo>
                  <a:lnTo>
                    <a:pt x="3770134" y="719328"/>
                  </a:lnTo>
                  <a:lnTo>
                    <a:pt x="3736390" y="755980"/>
                  </a:lnTo>
                  <a:lnTo>
                    <a:pt x="3703396" y="793343"/>
                  </a:lnTo>
                  <a:lnTo>
                    <a:pt x="3671125" y="831430"/>
                  </a:lnTo>
                  <a:lnTo>
                    <a:pt x="3639578" y="870229"/>
                  </a:lnTo>
                  <a:lnTo>
                    <a:pt x="3608781" y="909751"/>
                  </a:lnTo>
                  <a:lnTo>
                    <a:pt x="3578720" y="949985"/>
                  </a:lnTo>
                  <a:lnTo>
                    <a:pt x="3549396" y="990917"/>
                  </a:lnTo>
                  <a:lnTo>
                    <a:pt x="3520821" y="1032548"/>
                  </a:lnTo>
                  <a:lnTo>
                    <a:pt x="3492995" y="1074889"/>
                  </a:lnTo>
                  <a:lnTo>
                    <a:pt x="3465906" y="1117917"/>
                  </a:lnTo>
                  <a:lnTo>
                    <a:pt x="3439579" y="1161643"/>
                  </a:lnTo>
                  <a:lnTo>
                    <a:pt x="3414001" y="1206055"/>
                  </a:lnTo>
                  <a:lnTo>
                    <a:pt x="3389185" y="1251153"/>
                  </a:lnTo>
                  <a:lnTo>
                    <a:pt x="3365119" y="1296924"/>
                  </a:lnTo>
                  <a:lnTo>
                    <a:pt x="3341827" y="1343380"/>
                  </a:lnTo>
                  <a:lnTo>
                    <a:pt x="3319284" y="1390510"/>
                  </a:lnTo>
                  <a:lnTo>
                    <a:pt x="3297517" y="1438300"/>
                  </a:lnTo>
                  <a:lnTo>
                    <a:pt x="3276523" y="1486763"/>
                  </a:lnTo>
                  <a:lnTo>
                    <a:pt x="3256292" y="1535887"/>
                  </a:lnTo>
                  <a:lnTo>
                    <a:pt x="3236836" y="1585658"/>
                  </a:lnTo>
                  <a:lnTo>
                    <a:pt x="3218154" y="1636102"/>
                  </a:lnTo>
                  <a:lnTo>
                    <a:pt x="3202178" y="1681530"/>
                  </a:lnTo>
                  <a:lnTo>
                    <a:pt x="3186836" y="1727365"/>
                  </a:lnTo>
                  <a:lnTo>
                    <a:pt x="3172129" y="1773605"/>
                  </a:lnTo>
                  <a:lnTo>
                    <a:pt x="3158058" y="1820227"/>
                  </a:lnTo>
                  <a:lnTo>
                    <a:pt x="3144621" y="1867204"/>
                  </a:lnTo>
                  <a:lnTo>
                    <a:pt x="3131845" y="1914537"/>
                  </a:lnTo>
                  <a:lnTo>
                    <a:pt x="3119704" y="1962213"/>
                  </a:lnTo>
                  <a:lnTo>
                    <a:pt x="3108223" y="2010219"/>
                  </a:lnTo>
                  <a:lnTo>
                    <a:pt x="3097390" y="2058530"/>
                  </a:lnTo>
                  <a:lnTo>
                    <a:pt x="3087230" y="2107146"/>
                  </a:lnTo>
                  <a:lnTo>
                    <a:pt x="3077730" y="2156041"/>
                  </a:lnTo>
                  <a:lnTo>
                    <a:pt x="3068904" y="2205215"/>
                  </a:lnTo>
                  <a:lnTo>
                    <a:pt x="3060738" y="2254643"/>
                  </a:lnTo>
                  <a:lnTo>
                    <a:pt x="3053257" y="2304313"/>
                  </a:lnTo>
                  <a:lnTo>
                    <a:pt x="3046869" y="2354148"/>
                  </a:lnTo>
                  <a:lnTo>
                    <a:pt x="3042107" y="2403894"/>
                  </a:lnTo>
                  <a:lnTo>
                    <a:pt x="3038957" y="2453538"/>
                  </a:lnTo>
                  <a:lnTo>
                    <a:pt x="3037446" y="2503068"/>
                  </a:lnTo>
                  <a:lnTo>
                    <a:pt x="3037548" y="2552471"/>
                  </a:lnTo>
                  <a:lnTo>
                    <a:pt x="3039237" y="2600858"/>
                  </a:lnTo>
                  <a:lnTo>
                    <a:pt x="3039262" y="2601734"/>
                  </a:lnTo>
                  <a:lnTo>
                    <a:pt x="3042513" y="2649410"/>
                  </a:lnTo>
                  <a:lnTo>
                    <a:pt x="3042602" y="2650833"/>
                  </a:lnTo>
                  <a:lnTo>
                    <a:pt x="3047568" y="2699766"/>
                  </a:lnTo>
                  <a:lnTo>
                    <a:pt x="3054134" y="2748521"/>
                  </a:lnTo>
                  <a:lnTo>
                    <a:pt x="3062313" y="2797073"/>
                  </a:lnTo>
                  <a:lnTo>
                    <a:pt x="3072117" y="2845422"/>
                  </a:lnTo>
                  <a:lnTo>
                    <a:pt x="3083522" y="2893530"/>
                  </a:lnTo>
                  <a:lnTo>
                    <a:pt x="3096539" y="2941409"/>
                  </a:lnTo>
                  <a:lnTo>
                    <a:pt x="3111169" y="2989034"/>
                  </a:lnTo>
                  <a:lnTo>
                    <a:pt x="3126473" y="3033115"/>
                  </a:lnTo>
                  <a:lnTo>
                    <a:pt x="3143529" y="3076956"/>
                  </a:lnTo>
                  <a:lnTo>
                    <a:pt x="3162350" y="3120542"/>
                  </a:lnTo>
                  <a:lnTo>
                    <a:pt x="3182899" y="3163862"/>
                  </a:lnTo>
                  <a:lnTo>
                    <a:pt x="3205188" y="3206902"/>
                  </a:lnTo>
                  <a:lnTo>
                    <a:pt x="3229203" y="3249663"/>
                  </a:lnTo>
                  <a:lnTo>
                    <a:pt x="3254933" y="3292132"/>
                  </a:lnTo>
                  <a:lnTo>
                    <a:pt x="3282391" y="3334283"/>
                  </a:lnTo>
                  <a:lnTo>
                    <a:pt x="3311537" y="3376117"/>
                  </a:lnTo>
                  <a:lnTo>
                    <a:pt x="3342398" y="3417633"/>
                  </a:lnTo>
                  <a:lnTo>
                    <a:pt x="3374948" y="3458807"/>
                  </a:lnTo>
                  <a:lnTo>
                    <a:pt x="3409175" y="3499624"/>
                  </a:lnTo>
                  <a:lnTo>
                    <a:pt x="3445091" y="3540087"/>
                  </a:lnTo>
                  <a:lnTo>
                    <a:pt x="3482670" y="3580180"/>
                  </a:lnTo>
                  <a:lnTo>
                    <a:pt x="3521913" y="3619893"/>
                  </a:lnTo>
                  <a:lnTo>
                    <a:pt x="3551186" y="3647935"/>
                  </a:lnTo>
                  <a:lnTo>
                    <a:pt x="3581806" y="3675621"/>
                  </a:lnTo>
                  <a:lnTo>
                    <a:pt x="3613772" y="3702951"/>
                  </a:lnTo>
                  <a:lnTo>
                    <a:pt x="3647071" y="3729913"/>
                  </a:lnTo>
                  <a:lnTo>
                    <a:pt x="3681704" y="3756495"/>
                  </a:lnTo>
                  <a:lnTo>
                    <a:pt x="3717658" y="3782720"/>
                  </a:lnTo>
                  <a:lnTo>
                    <a:pt x="3754932" y="3808565"/>
                  </a:lnTo>
                  <a:lnTo>
                    <a:pt x="3793528" y="3834028"/>
                  </a:lnTo>
                  <a:lnTo>
                    <a:pt x="3833418" y="3859111"/>
                  </a:lnTo>
                  <a:lnTo>
                    <a:pt x="3838651" y="3862247"/>
                  </a:lnTo>
                  <a:lnTo>
                    <a:pt x="3838651" y="3842080"/>
                  </a:lnTo>
                  <a:lnTo>
                    <a:pt x="3819156" y="3830078"/>
                  </a:lnTo>
                  <a:lnTo>
                    <a:pt x="3778427" y="3803713"/>
                  </a:lnTo>
                  <a:lnTo>
                    <a:pt x="3739134" y="3776929"/>
                  </a:lnTo>
                  <a:lnTo>
                    <a:pt x="3701288" y="3749738"/>
                  </a:lnTo>
                  <a:lnTo>
                    <a:pt x="3664902" y="3722154"/>
                  </a:lnTo>
                  <a:lnTo>
                    <a:pt x="3629977" y="3694150"/>
                  </a:lnTo>
                  <a:lnTo>
                    <a:pt x="3596525" y="3665753"/>
                  </a:lnTo>
                  <a:lnTo>
                    <a:pt x="3564534" y="3636975"/>
                  </a:lnTo>
                  <a:lnTo>
                    <a:pt x="3534029" y="3607790"/>
                  </a:lnTo>
                  <a:lnTo>
                    <a:pt x="3495154" y="3568471"/>
                  </a:lnTo>
                  <a:lnTo>
                    <a:pt x="3457930" y="3528771"/>
                  </a:lnTo>
                  <a:lnTo>
                    <a:pt x="3422370" y="3488728"/>
                  </a:lnTo>
                  <a:lnTo>
                    <a:pt x="3388474" y="3448316"/>
                  </a:lnTo>
                  <a:lnTo>
                    <a:pt x="3356254" y="3407587"/>
                  </a:lnTo>
                  <a:lnTo>
                    <a:pt x="3325711" y="3366516"/>
                  </a:lnTo>
                  <a:lnTo>
                    <a:pt x="3296856" y="3325126"/>
                  </a:lnTo>
                  <a:lnTo>
                    <a:pt x="3269691" y="3283432"/>
                  </a:lnTo>
                  <a:lnTo>
                    <a:pt x="3244227" y="3241433"/>
                  </a:lnTo>
                  <a:lnTo>
                    <a:pt x="3220478" y="3199155"/>
                  </a:lnTo>
                  <a:lnTo>
                    <a:pt x="3198431" y="3156597"/>
                  </a:lnTo>
                  <a:lnTo>
                    <a:pt x="3178111" y="3113773"/>
                  </a:lnTo>
                  <a:lnTo>
                    <a:pt x="3159506" y="3070682"/>
                  </a:lnTo>
                  <a:lnTo>
                    <a:pt x="3142640" y="3027349"/>
                  </a:lnTo>
                  <a:lnTo>
                    <a:pt x="3127527" y="2983776"/>
                  </a:lnTo>
                  <a:lnTo>
                    <a:pt x="3113062" y="2936697"/>
                  </a:lnTo>
                  <a:lnTo>
                    <a:pt x="3100184" y="2889364"/>
                  </a:lnTo>
                  <a:lnTo>
                    <a:pt x="3088894" y="2841790"/>
                  </a:lnTo>
                  <a:lnTo>
                    <a:pt x="3079204" y="2794000"/>
                  </a:lnTo>
                  <a:lnTo>
                    <a:pt x="3071114" y="2745994"/>
                  </a:lnTo>
                  <a:lnTo>
                    <a:pt x="3064611" y="2697797"/>
                  </a:lnTo>
                  <a:lnTo>
                    <a:pt x="3059709" y="2649410"/>
                  </a:lnTo>
                  <a:lnTo>
                    <a:pt x="3056458" y="2601734"/>
                  </a:lnTo>
                  <a:lnTo>
                    <a:pt x="3054705" y="2552471"/>
                  </a:lnTo>
                  <a:lnTo>
                    <a:pt x="3054591" y="2503068"/>
                  </a:lnTo>
                  <a:lnTo>
                    <a:pt x="3056077" y="2454338"/>
                  </a:lnTo>
                  <a:lnTo>
                    <a:pt x="3059176" y="2405265"/>
                  </a:lnTo>
                  <a:lnTo>
                    <a:pt x="3063875" y="2356078"/>
                  </a:lnTo>
                  <a:lnTo>
                    <a:pt x="3070174" y="2306815"/>
                  </a:lnTo>
                  <a:lnTo>
                    <a:pt x="3077641" y="2257374"/>
                  </a:lnTo>
                  <a:lnTo>
                    <a:pt x="3085769" y="2208187"/>
                  </a:lnTo>
                  <a:lnTo>
                    <a:pt x="3094571" y="2159241"/>
                  </a:lnTo>
                  <a:lnTo>
                    <a:pt x="3104032" y="2110587"/>
                  </a:lnTo>
                  <a:lnTo>
                    <a:pt x="3114154" y="2062213"/>
                  </a:lnTo>
                  <a:lnTo>
                    <a:pt x="3124936" y="2014131"/>
                  </a:lnTo>
                  <a:lnTo>
                    <a:pt x="3136354" y="1966366"/>
                  </a:lnTo>
                  <a:lnTo>
                    <a:pt x="3148431" y="1918931"/>
                  </a:lnTo>
                  <a:lnTo>
                    <a:pt x="3161157" y="1871840"/>
                  </a:lnTo>
                  <a:lnTo>
                    <a:pt x="3174517" y="1825104"/>
                  </a:lnTo>
                  <a:lnTo>
                    <a:pt x="3188525" y="1778736"/>
                  </a:lnTo>
                  <a:lnTo>
                    <a:pt x="3203156" y="1732737"/>
                  </a:lnTo>
                  <a:lnTo>
                    <a:pt x="3218434" y="1687144"/>
                  </a:lnTo>
                  <a:lnTo>
                    <a:pt x="3234334" y="1641957"/>
                  </a:lnTo>
                  <a:lnTo>
                    <a:pt x="3252825" y="1591843"/>
                  </a:lnTo>
                  <a:lnTo>
                    <a:pt x="3272167" y="1542389"/>
                  </a:lnTo>
                  <a:lnTo>
                    <a:pt x="3292259" y="1493583"/>
                  </a:lnTo>
                  <a:lnTo>
                    <a:pt x="3313125" y="1445437"/>
                  </a:lnTo>
                  <a:lnTo>
                    <a:pt x="3334753" y="1397939"/>
                  </a:lnTo>
                  <a:lnTo>
                    <a:pt x="3357143" y="1351127"/>
                  </a:lnTo>
                  <a:lnTo>
                    <a:pt x="3380282" y="1304963"/>
                  </a:lnTo>
                  <a:lnTo>
                    <a:pt x="3404197" y="1259484"/>
                  </a:lnTo>
                  <a:lnTo>
                    <a:pt x="3428847" y="1214678"/>
                  </a:lnTo>
                  <a:lnTo>
                    <a:pt x="3454247" y="1170546"/>
                  </a:lnTo>
                  <a:lnTo>
                    <a:pt x="3480409" y="1127112"/>
                  </a:lnTo>
                  <a:lnTo>
                    <a:pt x="3507308" y="1084351"/>
                  </a:lnTo>
                  <a:lnTo>
                    <a:pt x="3534956" y="1042289"/>
                  </a:lnTo>
                  <a:lnTo>
                    <a:pt x="3563340" y="1000912"/>
                  </a:lnTo>
                  <a:lnTo>
                    <a:pt x="3592461" y="960247"/>
                  </a:lnTo>
                  <a:lnTo>
                    <a:pt x="3622332" y="920280"/>
                  </a:lnTo>
                  <a:lnTo>
                    <a:pt x="3652926" y="881011"/>
                  </a:lnTo>
                  <a:lnTo>
                    <a:pt x="3684244" y="842467"/>
                  </a:lnTo>
                  <a:lnTo>
                    <a:pt x="3716299" y="804633"/>
                  </a:lnTo>
                  <a:lnTo>
                    <a:pt x="3749078" y="767511"/>
                  </a:lnTo>
                  <a:lnTo>
                    <a:pt x="3782593" y="731113"/>
                  </a:lnTo>
                  <a:lnTo>
                    <a:pt x="3816820" y="695439"/>
                  </a:lnTo>
                  <a:lnTo>
                    <a:pt x="3838664" y="673595"/>
                  </a:lnTo>
                  <a:lnTo>
                    <a:pt x="3838664" y="649351"/>
                  </a:lnTo>
                  <a:close/>
                </a:path>
              </a:pathLst>
            </a:custGeom>
            <a:solidFill>
              <a:srgbClr val="0073B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495300"/>
              <a:ext cx="3829050" cy="4162425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4887648" y="1630056"/>
            <a:ext cx="292735" cy="283845"/>
            <a:chOff x="4887648" y="1630056"/>
            <a:chExt cx="292735" cy="28384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0426" y="1676787"/>
              <a:ext cx="147660" cy="18885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887648" y="1630056"/>
              <a:ext cx="292735" cy="283845"/>
            </a:xfrm>
            <a:custGeom>
              <a:avLst/>
              <a:gdLst/>
              <a:ahLst/>
              <a:cxnLst/>
              <a:rect l="l" t="t" r="r" b="b"/>
              <a:pathLst>
                <a:path w="292735" h="283844">
                  <a:moveTo>
                    <a:pt x="146359" y="0"/>
                  </a:moveTo>
                  <a:lnTo>
                    <a:pt x="100145" y="7232"/>
                  </a:lnTo>
                  <a:lnTo>
                    <a:pt x="59974" y="27363"/>
                  </a:lnTo>
                  <a:lnTo>
                    <a:pt x="28274" y="58042"/>
                  </a:lnTo>
                  <a:lnTo>
                    <a:pt x="7473" y="96919"/>
                  </a:lnTo>
                  <a:lnTo>
                    <a:pt x="0" y="141644"/>
                  </a:lnTo>
                  <a:lnTo>
                    <a:pt x="7473" y="186370"/>
                  </a:lnTo>
                  <a:lnTo>
                    <a:pt x="28274" y="225248"/>
                  </a:lnTo>
                  <a:lnTo>
                    <a:pt x="59974" y="255927"/>
                  </a:lnTo>
                  <a:lnTo>
                    <a:pt x="100146" y="276058"/>
                  </a:lnTo>
                  <a:lnTo>
                    <a:pt x="146360" y="283291"/>
                  </a:lnTo>
                  <a:lnTo>
                    <a:pt x="192574" y="276058"/>
                  </a:lnTo>
                  <a:lnTo>
                    <a:pt x="207131" y="268763"/>
                  </a:lnTo>
                  <a:lnTo>
                    <a:pt x="146360" y="268763"/>
                  </a:lnTo>
                  <a:lnTo>
                    <a:pt x="95280" y="258758"/>
                  </a:lnTo>
                  <a:lnTo>
                    <a:pt x="53524" y="231490"/>
                  </a:lnTo>
                  <a:lnTo>
                    <a:pt x="25349" y="191079"/>
                  </a:lnTo>
                  <a:lnTo>
                    <a:pt x="15011" y="141644"/>
                  </a:lnTo>
                  <a:lnTo>
                    <a:pt x="25348" y="92211"/>
                  </a:lnTo>
                  <a:lnTo>
                    <a:pt x="53524" y="51800"/>
                  </a:lnTo>
                  <a:lnTo>
                    <a:pt x="95279" y="24532"/>
                  </a:lnTo>
                  <a:lnTo>
                    <a:pt x="146359" y="14527"/>
                  </a:lnTo>
                  <a:lnTo>
                    <a:pt x="207131" y="14527"/>
                  </a:lnTo>
                  <a:lnTo>
                    <a:pt x="192573" y="7232"/>
                  </a:lnTo>
                  <a:lnTo>
                    <a:pt x="146359" y="0"/>
                  </a:lnTo>
                  <a:close/>
                </a:path>
                <a:path w="292735" h="283844">
                  <a:moveTo>
                    <a:pt x="207131" y="14527"/>
                  </a:moveTo>
                  <a:lnTo>
                    <a:pt x="146359" y="14527"/>
                  </a:lnTo>
                  <a:lnTo>
                    <a:pt x="197438" y="24532"/>
                  </a:lnTo>
                  <a:lnTo>
                    <a:pt x="239194" y="51801"/>
                  </a:lnTo>
                  <a:lnTo>
                    <a:pt x="267369" y="92212"/>
                  </a:lnTo>
                  <a:lnTo>
                    <a:pt x="277707" y="141645"/>
                  </a:lnTo>
                  <a:lnTo>
                    <a:pt x="267370" y="191080"/>
                  </a:lnTo>
                  <a:lnTo>
                    <a:pt x="239194" y="231491"/>
                  </a:lnTo>
                  <a:lnTo>
                    <a:pt x="197438" y="258758"/>
                  </a:lnTo>
                  <a:lnTo>
                    <a:pt x="146360" y="268763"/>
                  </a:lnTo>
                  <a:lnTo>
                    <a:pt x="207131" y="268763"/>
                  </a:lnTo>
                  <a:lnTo>
                    <a:pt x="232745" y="255927"/>
                  </a:lnTo>
                  <a:lnTo>
                    <a:pt x="264445" y="225248"/>
                  </a:lnTo>
                  <a:lnTo>
                    <a:pt x="285246" y="186370"/>
                  </a:lnTo>
                  <a:lnTo>
                    <a:pt x="292719" y="141645"/>
                  </a:lnTo>
                  <a:lnTo>
                    <a:pt x="285245" y="96919"/>
                  </a:lnTo>
                  <a:lnTo>
                    <a:pt x="264445" y="58042"/>
                  </a:lnTo>
                  <a:lnTo>
                    <a:pt x="232745" y="27363"/>
                  </a:lnTo>
                  <a:lnTo>
                    <a:pt x="207131" y="14527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7630805" y="1630056"/>
            <a:ext cx="283845" cy="283845"/>
            <a:chOff x="7630805" y="1630056"/>
            <a:chExt cx="283845" cy="283845"/>
          </a:xfrm>
        </p:grpSpPr>
        <p:sp>
          <p:nvSpPr>
            <p:cNvPr id="11" name="object 11" descr=""/>
            <p:cNvSpPr/>
            <p:nvPr/>
          </p:nvSpPr>
          <p:spPr>
            <a:xfrm>
              <a:off x="7630805" y="1630056"/>
              <a:ext cx="283845" cy="283845"/>
            </a:xfrm>
            <a:custGeom>
              <a:avLst/>
              <a:gdLst/>
              <a:ahLst/>
              <a:cxnLst/>
              <a:rect l="l" t="t" r="r" b="b"/>
              <a:pathLst>
                <a:path w="283845" h="283844">
                  <a:moveTo>
                    <a:pt x="141636" y="0"/>
                  </a:moveTo>
                  <a:lnTo>
                    <a:pt x="96914" y="7232"/>
                  </a:lnTo>
                  <a:lnTo>
                    <a:pt x="58038" y="27363"/>
                  </a:lnTo>
                  <a:lnTo>
                    <a:pt x="27361" y="58042"/>
                  </a:lnTo>
                  <a:lnTo>
                    <a:pt x="7232" y="96919"/>
                  </a:lnTo>
                  <a:lnTo>
                    <a:pt x="0" y="141644"/>
                  </a:lnTo>
                  <a:lnTo>
                    <a:pt x="7232" y="186370"/>
                  </a:lnTo>
                  <a:lnTo>
                    <a:pt x="27362" y="225248"/>
                  </a:lnTo>
                  <a:lnTo>
                    <a:pt x="58039" y="255927"/>
                  </a:lnTo>
                  <a:lnTo>
                    <a:pt x="96914" y="276058"/>
                  </a:lnTo>
                  <a:lnTo>
                    <a:pt x="141637" y="283291"/>
                  </a:lnTo>
                  <a:lnTo>
                    <a:pt x="186360" y="276058"/>
                  </a:lnTo>
                  <a:lnTo>
                    <a:pt x="200447" y="268763"/>
                  </a:lnTo>
                  <a:lnTo>
                    <a:pt x="141637" y="268763"/>
                  </a:lnTo>
                  <a:lnTo>
                    <a:pt x="92205" y="258758"/>
                  </a:lnTo>
                  <a:lnTo>
                    <a:pt x="51797" y="231490"/>
                  </a:lnTo>
                  <a:lnTo>
                    <a:pt x="24531" y="191079"/>
                  </a:lnTo>
                  <a:lnTo>
                    <a:pt x="14526" y="141644"/>
                  </a:lnTo>
                  <a:lnTo>
                    <a:pt x="24530" y="92211"/>
                  </a:lnTo>
                  <a:lnTo>
                    <a:pt x="51796" y="51800"/>
                  </a:lnTo>
                  <a:lnTo>
                    <a:pt x="92205" y="24532"/>
                  </a:lnTo>
                  <a:lnTo>
                    <a:pt x="141636" y="14527"/>
                  </a:lnTo>
                  <a:lnTo>
                    <a:pt x="200447" y="14527"/>
                  </a:lnTo>
                  <a:lnTo>
                    <a:pt x="186359" y="7232"/>
                  </a:lnTo>
                  <a:lnTo>
                    <a:pt x="141636" y="0"/>
                  </a:lnTo>
                  <a:close/>
                </a:path>
                <a:path w="283845" h="283844">
                  <a:moveTo>
                    <a:pt x="200447" y="14527"/>
                  </a:moveTo>
                  <a:lnTo>
                    <a:pt x="141636" y="14527"/>
                  </a:lnTo>
                  <a:lnTo>
                    <a:pt x="191067" y="24532"/>
                  </a:lnTo>
                  <a:lnTo>
                    <a:pt x="231475" y="51801"/>
                  </a:lnTo>
                  <a:lnTo>
                    <a:pt x="258742" y="92212"/>
                  </a:lnTo>
                  <a:lnTo>
                    <a:pt x="268746" y="141645"/>
                  </a:lnTo>
                  <a:lnTo>
                    <a:pt x="258742" y="191080"/>
                  </a:lnTo>
                  <a:lnTo>
                    <a:pt x="231476" y="231491"/>
                  </a:lnTo>
                  <a:lnTo>
                    <a:pt x="191067" y="258758"/>
                  </a:lnTo>
                  <a:lnTo>
                    <a:pt x="141637" y="268763"/>
                  </a:lnTo>
                  <a:lnTo>
                    <a:pt x="200447" y="268763"/>
                  </a:lnTo>
                  <a:lnTo>
                    <a:pt x="225235" y="255927"/>
                  </a:lnTo>
                  <a:lnTo>
                    <a:pt x="255912" y="225248"/>
                  </a:lnTo>
                  <a:lnTo>
                    <a:pt x="276041" y="186370"/>
                  </a:lnTo>
                  <a:lnTo>
                    <a:pt x="283273" y="141645"/>
                  </a:lnTo>
                  <a:lnTo>
                    <a:pt x="276041" y="96919"/>
                  </a:lnTo>
                  <a:lnTo>
                    <a:pt x="255911" y="58042"/>
                  </a:lnTo>
                  <a:lnTo>
                    <a:pt x="225234" y="27363"/>
                  </a:lnTo>
                  <a:lnTo>
                    <a:pt x="200447" y="14527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80488" y="1714004"/>
              <a:ext cx="184028" cy="115517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4891151" y="1547875"/>
            <a:ext cx="6632575" cy="0"/>
          </a:xfrm>
          <a:custGeom>
            <a:avLst/>
            <a:gdLst/>
            <a:ahLst/>
            <a:cxnLst/>
            <a:rect l="l" t="t" r="r" b="b"/>
            <a:pathLst>
              <a:path w="6632575" h="0">
                <a:moveTo>
                  <a:pt x="0" y="0"/>
                </a:moveTo>
                <a:lnTo>
                  <a:pt x="6632194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1877675" y="314325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314325" y="0"/>
                </a:moveTo>
                <a:lnTo>
                  <a:pt x="157225" y="0"/>
                </a:lnTo>
                <a:lnTo>
                  <a:pt x="107517" y="8011"/>
                </a:lnTo>
                <a:lnTo>
                  <a:pt x="64355" y="30317"/>
                </a:lnTo>
                <a:lnTo>
                  <a:pt x="30325" y="64328"/>
                </a:lnTo>
                <a:lnTo>
                  <a:pt x="8012" y="107452"/>
                </a:lnTo>
                <a:lnTo>
                  <a:pt x="0" y="157099"/>
                </a:lnTo>
                <a:lnTo>
                  <a:pt x="0" y="1100074"/>
                </a:lnTo>
                <a:lnTo>
                  <a:pt x="8012" y="1149782"/>
                </a:lnTo>
                <a:lnTo>
                  <a:pt x="30325" y="1192944"/>
                </a:lnTo>
                <a:lnTo>
                  <a:pt x="64355" y="1226974"/>
                </a:lnTo>
                <a:lnTo>
                  <a:pt x="107517" y="1249287"/>
                </a:lnTo>
                <a:lnTo>
                  <a:pt x="157225" y="1257300"/>
                </a:lnTo>
                <a:lnTo>
                  <a:pt x="314325" y="1257300"/>
                </a:lnTo>
                <a:lnTo>
                  <a:pt x="314325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06094" y="4868862"/>
            <a:ext cx="14700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Practice</a:t>
            </a:r>
            <a:r>
              <a:rPr dirty="0" sz="1800" spc="-6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20">
                <a:solidFill>
                  <a:srgbClr val="00397A"/>
                </a:solidFill>
                <a:latin typeface="Georgia"/>
                <a:cs typeface="Georgia"/>
              </a:rPr>
              <a:t>Areas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528637" y="5215001"/>
            <a:ext cx="3845560" cy="0"/>
          </a:xfrm>
          <a:custGeom>
            <a:avLst/>
            <a:gdLst/>
            <a:ahLst/>
            <a:cxnLst/>
            <a:rect l="l" t="t" r="r" b="b"/>
            <a:pathLst>
              <a:path w="3845560" h="0">
                <a:moveTo>
                  <a:pt x="0" y="0"/>
                </a:moveTo>
                <a:lnTo>
                  <a:pt x="3844988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891151" y="2005076"/>
            <a:ext cx="6632575" cy="0"/>
          </a:xfrm>
          <a:custGeom>
            <a:avLst/>
            <a:gdLst/>
            <a:ahLst/>
            <a:cxnLst/>
            <a:rect l="l" t="t" r="r" b="b"/>
            <a:pathLst>
              <a:path w="6632575" h="0">
                <a:moveTo>
                  <a:pt x="0" y="0"/>
                </a:moveTo>
                <a:lnTo>
                  <a:pt x="6632194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894834" y="405841"/>
            <a:ext cx="5207635" cy="942340"/>
          </a:xfrm>
          <a:prstGeom prst="rect"/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4200">
                <a:solidFill>
                  <a:srgbClr val="00397A"/>
                </a:solidFill>
              </a:rPr>
              <a:t>Alyssa</a:t>
            </a:r>
            <a:r>
              <a:rPr dirty="0" sz="4200" spc="-15">
                <a:solidFill>
                  <a:srgbClr val="00397A"/>
                </a:solidFill>
              </a:rPr>
              <a:t> </a:t>
            </a:r>
            <a:r>
              <a:rPr dirty="0" sz="4200">
                <a:solidFill>
                  <a:srgbClr val="00397A"/>
                </a:solidFill>
              </a:rPr>
              <a:t>A.</a:t>
            </a:r>
            <a:r>
              <a:rPr dirty="0" sz="4200" spc="-70">
                <a:solidFill>
                  <a:srgbClr val="00397A"/>
                </a:solidFill>
              </a:rPr>
              <a:t> </a:t>
            </a:r>
            <a:r>
              <a:rPr dirty="0" sz="4200">
                <a:solidFill>
                  <a:srgbClr val="00397A"/>
                </a:solidFill>
              </a:rPr>
              <a:t>Adams,</a:t>
            </a:r>
            <a:r>
              <a:rPr dirty="0" sz="4200" spc="-70">
                <a:solidFill>
                  <a:srgbClr val="00397A"/>
                </a:solidFill>
              </a:rPr>
              <a:t> </a:t>
            </a:r>
            <a:r>
              <a:rPr dirty="0" sz="4200" spc="-20">
                <a:solidFill>
                  <a:srgbClr val="00397A"/>
                </a:solidFill>
              </a:rPr>
              <a:t>Esq.</a:t>
            </a:r>
            <a:endParaRPr sz="4200"/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400">
                <a:solidFill>
                  <a:srgbClr val="2C79BA"/>
                </a:solidFill>
                <a:latin typeface="Arial"/>
                <a:cs typeface="Arial"/>
              </a:rPr>
              <a:t>Senior</a:t>
            </a:r>
            <a:r>
              <a:rPr dirty="0" sz="1400" spc="-40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2C79BA"/>
                </a:solidFill>
                <a:latin typeface="Arial"/>
                <a:cs typeface="Arial"/>
              </a:rPr>
              <a:t>Counsel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959096" y="1619948"/>
            <a:ext cx="6544945" cy="2406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14325">
              <a:lnSpc>
                <a:spcPct val="100000"/>
              </a:lnSpc>
              <a:spcBef>
                <a:spcPts val="125"/>
              </a:spcBef>
              <a:tabLst>
                <a:tab pos="3056255" algn="l"/>
              </a:tabLst>
            </a:pPr>
            <a:r>
              <a:rPr dirty="0" sz="1700">
                <a:solidFill>
                  <a:srgbClr val="304458"/>
                </a:solidFill>
                <a:latin typeface="Arial"/>
                <a:cs typeface="Arial"/>
              </a:rPr>
              <a:t>(717)</a:t>
            </a:r>
            <a:r>
              <a:rPr dirty="0" sz="17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304458"/>
                </a:solidFill>
                <a:latin typeface="Arial"/>
                <a:cs typeface="Arial"/>
              </a:rPr>
              <a:t>216-</a:t>
            </a:r>
            <a:r>
              <a:rPr dirty="0" sz="1700" spc="-20">
                <a:solidFill>
                  <a:srgbClr val="304458"/>
                </a:solidFill>
                <a:latin typeface="Arial"/>
                <a:cs typeface="Arial"/>
              </a:rPr>
              <a:t>5503</a:t>
            </a:r>
            <a:r>
              <a:rPr dirty="0" sz="1700">
                <a:solidFill>
                  <a:srgbClr val="304458"/>
                </a:solidFill>
                <a:latin typeface="Arial"/>
                <a:cs typeface="Arial"/>
              </a:rPr>
              <a:t>	</a:t>
            </a:r>
            <a:r>
              <a:rPr dirty="0" sz="1700" spc="-10">
                <a:solidFill>
                  <a:srgbClr val="304458"/>
                </a:solidFill>
                <a:latin typeface="Arial"/>
                <a:cs typeface="Arial"/>
                <a:hlinkClick r:id="rId5"/>
              </a:rPr>
              <a:t>aa@saxtonstump.com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10500"/>
              </a:lnSpc>
              <a:spcBef>
                <a:spcPts val="1830"/>
              </a:spcBef>
            </a:pP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Alyssa</a:t>
            </a:r>
            <a:r>
              <a:rPr dirty="0" sz="1400" spc="-1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Adams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is</a:t>
            </a:r>
            <a:r>
              <a:rPr dirty="0" sz="14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member</a:t>
            </a:r>
            <a:r>
              <a:rPr dirty="0" sz="1400" spc="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Saxton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&amp;</a:t>
            </a:r>
            <a:r>
              <a:rPr dirty="0" sz="1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Stump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Trucking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4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Commercial Transportation</a:t>
            </a:r>
            <a:r>
              <a:rPr dirty="0" sz="1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Group,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helping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tractor-trailer</a:t>
            </a:r>
            <a:r>
              <a:rPr dirty="0" sz="14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drivers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navigate</a:t>
            </a:r>
            <a:r>
              <a:rPr dirty="0" sz="1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legal</a:t>
            </a:r>
            <a:r>
              <a:rPr dirty="0" sz="14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system</a:t>
            </a:r>
            <a:r>
              <a:rPr dirty="0" sz="1400" spc="-20">
                <a:solidFill>
                  <a:srgbClr val="304458"/>
                </a:solidFill>
                <a:latin typeface="Arial"/>
                <a:cs typeface="Arial"/>
              </a:rPr>
              <a:t> when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they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are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involved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accident.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She’s</a:t>
            </a:r>
            <a:r>
              <a:rPr dirty="0" sz="14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worked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defense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transportation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industry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for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more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than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10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years</a:t>
            </a:r>
            <a:r>
              <a:rPr dirty="0" sz="14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at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former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Carlisle,</a:t>
            </a:r>
            <a:r>
              <a:rPr dirty="0" sz="1400" spc="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Pa.-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based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Marcello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&amp;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Kivisto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LLC</a:t>
            </a:r>
            <a:r>
              <a:rPr dirty="0" sz="14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law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firm,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boutique firm</a:t>
            </a:r>
            <a:r>
              <a:rPr dirty="0" sz="14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that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focused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entirely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on</a:t>
            </a:r>
            <a:r>
              <a:rPr dirty="0" sz="14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legal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needs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the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transportation</a:t>
            </a:r>
            <a:r>
              <a:rPr dirty="0" sz="14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304458"/>
                </a:solidFill>
                <a:latin typeface="Arial"/>
                <a:cs typeface="Arial"/>
              </a:rPr>
              <a:t>industry.</a:t>
            </a:r>
            <a:r>
              <a:rPr dirty="0" sz="1400" spc="-114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At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Saxton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&amp;</a:t>
            </a:r>
            <a:r>
              <a:rPr dirty="0" sz="14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Stump,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she’ll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continue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her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work</a:t>
            </a:r>
            <a:r>
              <a:rPr dirty="0" sz="1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from</a:t>
            </a:r>
            <a:r>
              <a:rPr dirty="0" sz="14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Marcello</a:t>
            </a:r>
            <a:r>
              <a:rPr dirty="0" sz="1400" spc="50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&amp;</a:t>
            </a:r>
            <a:r>
              <a:rPr dirty="0" sz="14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Kivisto,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including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litigation</a:t>
            </a:r>
            <a:r>
              <a:rPr dirty="0" sz="1400" spc="-9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4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settlements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tractor-trailer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accidents,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traffic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citations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400" spc="-9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court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drafting</a:t>
            </a:r>
            <a:r>
              <a:rPr dirty="0" sz="1400" spc="-9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contracts</a:t>
            </a:r>
            <a:r>
              <a:rPr dirty="0" sz="14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for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trucking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companies.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959096" y="4163504"/>
            <a:ext cx="6531609" cy="260096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45"/>
              </a:spcBef>
            </a:pP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Prior</a:t>
            </a:r>
            <a:r>
              <a:rPr dirty="0" sz="14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joining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Marcello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&amp;</a:t>
            </a:r>
            <a:r>
              <a:rPr dirty="0" sz="14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Kivisto,</a:t>
            </a:r>
            <a:r>
              <a:rPr dirty="0" sz="14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she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worked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as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legal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intern</a:t>
            </a:r>
            <a:r>
              <a:rPr dirty="0" sz="14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two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offices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the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Pennsylvania</a:t>
            </a:r>
            <a:r>
              <a:rPr dirty="0" sz="1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Office</a:t>
            </a:r>
            <a:r>
              <a:rPr dirty="0" sz="1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General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Counsel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4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Harrisburg.</a:t>
            </a:r>
            <a:r>
              <a:rPr dirty="0" sz="14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Her</a:t>
            </a:r>
            <a:r>
              <a:rPr dirty="0" sz="14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first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assignment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was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in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Public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School</a:t>
            </a:r>
            <a:r>
              <a:rPr dirty="0" sz="14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Employees’</a:t>
            </a:r>
            <a:r>
              <a:rPr dirty="0" sz="14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Retirement</a:t>
            </a:r>
            <a:r>
              <a:rPr dirty="0" sz="14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System</a:t>
            </a:r>
            <a:r>
              <a:rPr dirty="0" sz="1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where</a:t>
            </a:r>
            <a:r>
              <a:rPr dirty="0" sz="14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she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worked</a:t>
            </a:r>
            <a:r>
              <a:rPr dirty="0" sz="14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on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analysis</a:t>
            </a:r>
            <a:r>
              <a:rPr dirty="0" sz="1400" spc="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of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interpreting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Pennsylvania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State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Employees’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Retirement</a:t>
            </a:r>
            <a:r>
              <a:rPr dirty="0" sz="1400" spc="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Code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help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decide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appeals,</a:t>
            </a:r>
            <a:r>
              <a:rPr dirty="0" sz="14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interpreted</a:t>
            </a:r>
            <a:r>
              <a:rPr dirty="0" sz="14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additional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codes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such</a:t>
            </a:r>
            <a:r>
              <a:rPr dirty="0" sz="14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as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securities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laws,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tax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laws,</a:t>
            </a:r>
            <a:r>
              <a:rPr dirty="0" sz="14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 Right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to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Know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304458"/>
                </a:solidFill>
                <a:latin typeface="Arial"/>
                <a:cs typeface="Arial"/>
              </a:rPr>
              <a:t>Law,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guardianships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others.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During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her</a:t>
            </a:r>
            <a:r>
              <a:rPr dirty="0" sz="14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final</a:t>
            </a:r>
            <a:r>
              <a:rPr dirty="0" sz="1400" spc="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year</a:t>
            </a:r>
            <a:r>
              <a:rPr dirty="0" sz="14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law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school,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she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interned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for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office’s</a:t>
            </a:r>
            <a:r>
              <a:rPr dirty="0" sz="14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Insurance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Department,</a:t>
            </a:r>
            <a:r>
              <a:rPr dirty="0" sz="14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working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with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4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state’s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Medical Care</a:t>
            </a:r>
            <a:r>
              <a:rPr dirty="0" sz="1400" spc="-1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Availability</a:t>
            </a:r>
            <a:r>
              <a:rPr dirty="0" sz="1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and Reduction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Error</a:t>
            </a:r>
            <a:r>
              <a:rPr dirty="0" sz="1400" spc="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(MCARE)</a:t>
            </a:r>
            <a:r>
              <a:rPr dirty="0" sz="1400" spc="-114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Act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2002.</a:t>
            </a:r>
            <a:r>
              <a:rPr dirty="0" sz="1400" spc="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that</a:t>
            </a:r>
            <a:r>
              <a:rPr dirty="0" sz="1400" spc="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position,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304458"/>
                </a:solidFill>
                <a:latin typeface="Arial"/>
                <a:cs typeface="Arial"/>
              </a:rPr>
              <a:t>she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reviewed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medical</a:t>
            </a:r>
            <a:r>
              <a:rPr dirty="0" sz="1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malpractice</a:t>
            </a:r>
            <a:r>
              <a:rPr dirty="0" sz="14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claims,</a:t>
            </a:r>
            <a:r>
              <a:rPr dirty="0" sz="14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evaluated</a:t>
            </a:r>
            <a:r>
              <a:rPr dirty="0" sz="14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those</a:t>
            </a:r>
            <a:r>
              <a:rPr dirty="0" sz="1400" spc="-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cases</a:t>
            </a:r>
            <a:r>
              <a:rPr dirty="0" sz="14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along</a:t>
            </a:r>
            <a:r>
              <a:rPr dirty="0" sz="1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304458"/>
                </a:solidFill>
                <a:latin typeface="Arial"/>
                <a:cs typeface="Arial"/>
              </a:rPr>
              <a:t>with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complaints,</a:t>
            </a:r>
            <a:r>
              <a:rPr dirty="0" sz="14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answers,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deposition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summaries,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expert</a:t>
            </a:r>
            <a:r>
              <a:rPr dirty="0" sz="14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reports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04458"/>
                </a:solidFill>
                <a:latin typeface="Arial"/>
                <a:cs typeface="Arial"/>
              </a:rPr>
              <a:t>other</a:t>
            </a:r>
            <a:r>
              <a:rPr dirty="0" sz="14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04458"/>
                </a:solidFill>
                <a:latin typeface="Arial"/>
                <a:cs typeface="Arial"/>
              </a:rPr>
              <a:t>legal documents.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99109" y="5229287"/>
            <a:ext cx="3655695" cy="93218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12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200" spc="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Trucking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Commercial</a:t>
            </a:r>
            <a:r>
              <a:rPr dirty="0" sz="15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Transportation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2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200" spc="4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Commercial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Litigation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2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200" spc="5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Litigation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638550" y="333375"/>
            <a:ext cx="5200650" cy="6191250"/>
            <a:chOff x="3638550" y="333375"/>
            <a:chExt cx="5200650" cy="61912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8550" y="333375"/>
              <a:ext cx="5200650" cy="619125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38550" y="333375"/>
              <a:ext cx="1714500" cy="914400"/>
            </a:xfrm>
            <a:custGeom>
              <a:avLst/>
              <a:gdLst/>
              <a:ahLst/>
              <a:cxnLst/>
              <a:rect l="l" t="t" r="r" b="b"/>
              <a:pathLst>
                <a:path w="1714500" h="914400">
                  <a:moveTo>
                    <a:pt x="17145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714500" y="914400"/>
                  </a:lnTo>
                  <a:lnTo>
                    <a:pt x="1714500" y="0"/>
                  </a:lnTo>
                  <a:close/>
                </a:path>
              </a:pathLst>
            </a:custGeom>
            <a:solidFill>
              <a:srgbClr val="DCDD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775" y="3343275"/>
            <a:ext cx="4229100" cy="203835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866775" y="6543675"/>
            <a:ext cx="1257300" cy="314325"/>
          </a:xfrm>
          <a:custGeom>
            <a:avLst/>
            <a:gdLst/>
            <a:ahLst/>
            <a:cxnLst/>
            <a:rect l="l" t="t" r="r" b="b"/>
            <a:pathLst>
              <a:path w="1257300" h="314325">
                <a:moveTo>
                  <a:pt x="1100201" y="0"/>
                </a:moveTo>
                <a:lnTo>
                  <a:pt x="157162" y="0"/>
                </a:lnTo>
                <a:lnTo>
                  <a:pt x="107484" y="8011"/>
                </a:lnTo>
                <a:lnTo>
                  <a:pt x="64341" y="30321"/>
                </a:lnTo>
                <a:lnTo>
                  <a:pt x="30321" y="64341"/>
                </a:lnTo>
                <a:lnTo>
                  <a:pt x="8011" y="107484"/>
                </a:lnTo>
                <a:lnTo>
                  <a:pt x="0" y="157162"/>
                </a:lnTo>
                <a:lnTo>
                  <a:pt x="0" y="314325"/>
                </a:lnTo>
                <a:lnTo>
                  <a:pt x="1257300" y="314325"/>
                </a:lnTo>
                <a:lnTo>
                  <a:pt x="1257300" y="157162"/>
                </a:lnTo>
                <a:lnTo>
                  <a:pt x="1249288" y="107484"/>
                </a:lnTo>
                <a:lnTo>
                  <a:pt x="1226982" y="64341"/>
                </a:lnTo>
                <a:lnTo>
                  <a:pt x="1192971" y="30321"/>
                </a:lnTo>
                <a:lnTo>
                  <a:pt x="1149847" y="8011"/>
                </a:lnTo>
                <a:lnTo>
                  <a:pt x="1100201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1999" cy="41243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522214" y="4153298"/>
            <a:ext cx="5666105" cy="2543175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10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Accident</a:t>
            </a:r>
            <a:r>
              <a:rPr dirty="0" sz="24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Response</a:t>
            </a:r>
            <a:endParaRPr sz="240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1095"/>
              </a:spcBef>
              <a:buClr>
                <a:srgbClr val="00397A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Driver’s</a:t>
            </a:r>
            <a:r>
              <a:rPr dirty="0" sz="2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304458"/>
                </a:solidFill>
                <a:latin typeface="Arial"/>
                <a:cs typeface="Arial"/>
              </a:rPr>
              <a:t>Role</a:t>
            </a:r>
            <a:endParaRPr sz="240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1030"/>
              </a:spcBef>
              <a:buClr>
                <a:srgbClr val="00397A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Company’s</a:t>
            </a:r>
            <a:r>
              <a:rPr dirty="0" sz="2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304458"/>
                </a:solidFill>
                <a:latin typeface="Arial"/>
                <a:cs typeface="Arial"/>
              </a:rPr>
              <a:t>Role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12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Preventability</a:t>
            </a:r>
            <a:r>
              <a:rPr dirty="0" sz="2400" spc="-9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Determinations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9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Company</a:t>
            </a:r>
            <a:r>
              <a:rPr dirty="0" sz="24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&amp;</a:t>
            </a:r>
            <a:r>
              <a:rPr dirty="0" sz="24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Driver</a:t>
            </a:r>
            <a:r>
              <a:rPr dirty="0" sz="2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Manuals/Handbooks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756410" y="4292346"/>
            <a:ext cx="1890395" cy="701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 spc="-10">
                <a:solidFill>
                  <a:srgbClr val="FFFFFF"/>
                </a:solidFill>
                <a:latin typeface="Georgia"/>
                <a:cs typeface="Georgia"/>
              </a:rPr>
              <a:t>Agenda</a:t>
            </a:r>
            <a:endParaRPr sz="4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877675" y="428625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314325" y="0"/>
                </a:moveTo>
                <a:lnTo>
                  <a:pt x="157225" y="0"/>
                </a:lnTo>
                <a:lnTo>
                  <a:pt x="107517" y="8011"/>
                </a:lnTo>
                <a:lnTo>
                  <a:pt x="64355" y="30317"/>
                </a:lnTo>
                <a:lnTo>
                  <a:pt x="30325" y="64328"/>
                </a:lnTo>
                <a:lnTo>
                  <a:pt x="8012" y="107452"/>
                </a:lnTo>
                <a:lnTo>
                  <a:pt x="0" y="157099"/>
                </a:lnTo>
                <a:lnTo>
                  <a:pt x="0" y="1100074"/>
                </a:lnTo>
                <a:lnTo>
                  <a:pt x="8012" y="1149782"/>
                </a:lnTo>
                <a:lnTo>
                  <a:pt x="30325" y="1192944"/>
                </a:lnTo>
                <a:lnTo>
                  <a:pt x="64355" y="1226974"/>
                </a:lnTo>
                <a:lnTo>
                  <a:pt x="107517" y="1249287"/>
                </a:lnTo>
                <a:lnTo>
                  <a:pt x="157225" y="1257300"/>
                </a:lnTo>
                <a:lnTo>
                  <a:pt x="314325" y="1257300"/>
                </a:lnTo>
                <a:lnTo>
                  <a:pt x="314325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77839" y="1364995"/>
            <a:ext cx="3478529" cy="1911985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ct val="90300"/>
              </a:lnSpc>
              <a:spcBef>
                <a:spcPts val="640"/>
              </a:spcBef>
            </a:pPr>
            <a:r>
              <a:rPr dirty="0" sz="4400" spc="-20">
                <a:solidFill>
                  <a:srgbClr val="00397A"/>
                </a:solidFill>
              </a:rPr>
              <a:t>Post-</a:t>
            </a:r>
            <a:r>
              <a:rPr dirty="0" sz="4400" spc="-10">
                <a:solidFill>
                  <a:srgbClr val="00397A"/>
                </a:solidFill>
              </a:rPr>
              <a:t>Accident </a:t>
            </a:r>
            <a:r>
              <a:rPr dirty="0" sz="4400">
                <a:solidFill>
                  <a:srgbClr val="00397A"/>
                </a:solidFill>
              </a:rPr>
              <a:t>Conduct</a:t>
            </a:r>
            <a:r>
              <a:rPr dirty="0" sz="4400" spc="-95">
                <a:solidFill>
                  <a:srgbClr val="00397A"/>
                </a:solidFill>
              </a:rPr>
              <a:t> </a:t>
            </a:r>
            <a:r>
              <a:rPr dirty="0" sz="4400" spc="-50">
                <a:solidFill>
                  <a:srgbClr val="00397A"/>
                </a:solidFill>
              </a:rPr>
              <a:t>&amp; </a:t>
            </a:r>
            <a:r>
              <a:rPr dirty="0" sz="4400" spc="-10">
                <a:solidFill>
                  <a:srgbClr val="00397A"/>
                </a:solidFill>
              </a:rPr>
              <a:t>Instructions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829549" cy="6857999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775" y="2552699"/>
            <a:ext cx="7210425" cy="43053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923925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157161" y="0"/>
                </a:moveTo>
                <a:lnTo>
                  <a:pt x="0" y="0"/>
                </a:lnTo>
                <a:lnTo>
                  <a:pt x="0" y="1257300"/>
                </a:lnTo>
                <a:lnTo>
                  <a:pt x="157161" y="1257300"/>
                </a:lnTo>
                <a:lnTo>
                  <a:pt x="206839" y="1249287"/>
                </a:lnTo>
                <a:lnTo>
                  <a:pt x="249982" y="1226974"/>
                </a:lnTo>
                <a:lnTo>
                  <a:pt x="284002" y="1192944"/>
                </a:lnTo>
                <a:lnTo>
                  <a:pt x="306312" y="1149782"/>
                </a:lnTo>
                <a:lnTo>
                  <a:pt x="314324" y="1100074"/>
                </a:lnTo>
                <a:lnTo>
                  <a:pt x="314324" y="157099"/>
                </a:lnTo>
                <a:lnTo>
                  <a:pt x="306312" y="107452"/>
                </a:lnTo>
                <a:lnTo>
                  <a:pt x="284002" y="64328"/>
                </a:lnTo>
                <a:lnTo>
                  <a:pt x="249982" y="30317"/>
                </a:lnTo>
                <a:lnTo>
                  <a:pt x="206839" y="8011"/>
                </a:lnTo>
                <a:lnTo>
                  <a:pt x="157161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5550" y="685800"/>
            <a:ext cx="5467350" cy="520065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42975" y="1159510"/>
            <a:ext cx="163893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 spc="-20">
                <a:solidFill>
                  <a:srgbClr val="00397A"/>
                </a:solidFill>
              </a:rPr>
              <a:t>WHY?</a:t>
            </a:r>
            <a:endParaRPr sz="4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276350" y="3094037"/>
            <a:ext cx="6019165" cy="3224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7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Protect</a:t>
            </a:r>
            <a:r>
              <a:rPr dirty="0" sz="2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driver’s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interests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80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9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Protect</a:t>
            </a:r>
            <a:r>
              <a:rPr dirty="0" sz="24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2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company’s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interests</a:t>
            </a:r>
            <a:endParaRPr sz="240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2675"/>
              </a:spcBef>
              <a:buClr>
                <a:srgbClr val="FFC01E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Accident</a:t>
            </a:r>
            <a:r>
              <a:rPr dirty="0" sz="24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Investigation</a:t>
            </a:r>
            <a:endParaRPr sz="240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2680"/>
              </a:spcBef>
              <a:buClr>
                <a:srgbClr val="FFC01E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Damage</a:t>
            </a:r>
            <a:r>
              <a:rPr dirty="0" sz="24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endParaRPr sz="240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2750"/>
              </a:spcBef>
              <a:buClr>
                <a:srgbClr val="FFC01E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Keep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meat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out</a:t>
            </a:r>
            <a:r>
              <a:rPr dirty="0" sz="24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shark’s</a:t>
            </a:r>
            <a:r>
              <a:rPr dirty="0" sz="2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mouth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0" y="3857621"/>
            <a:ext cx="6852256" cy="299763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647700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157161" y="0"/>
                </a:moveTo>
                <a:lnTo>
                  <a:pt x="0" y="0"/>
                </a:lnTo>
                <a:lnTo>
                  <a:pt x="0" y="1257300"/>
                </a:lnTo>
                <a:lnTo>
                  <a:pt x="157161" y="1257300"/>
                </a:lnTo>
                <a:lnTo>
                  <a:pt x="206839" y="1249287"/>
                </a:lnTo>
                <a:lnTo>
                  <a:pt x="249982" y="1226974"/>
                </a:lnTo>
                <a:lnTo>
                  <a:pt x="284002" y="1192944"/>
                </a:lnTo>
                <a:lnTo>
                  <a:pt x="306312" y="1149782"/>
                </a:lnTo>
                <a:lnTo>
                  <a:pt x="314324" y="1100074"/>
                </a:lnTo>
                <a:lnTo>
                  <a:pt x="314324" y="157099"/>
                </a:lnTo>
                <a:lnTo>
                  <a:pt x="306312" y="107452"/>
                </a:lnTo>
                <a:lnTo>
                  <a:pt x="284002" y="64328"/>
                </a:lnTo>
                <a:lnTo>
                  <a:pt x="249982" y="30317"/>
                </a:lnTo>
                <a:lnTo>
                  <a:pt x="206839" y="8011"/>
                </a:lnTo>
                <a:lnTo>
                  <a:pt x="157161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3269" y="1350581"/>
            <a:ext cx="9896475" cy="115506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2700" marR="5080">
              <a:lnSpc>
                <a:spcPct val="89700"/>
              </a:lnSpc>
              <a:spcBef>
                <a:spcPts val="375"/>
              </a:spcBef>
              <a:tabLst>
                <a:tab pos="3091180" algn="l"/>
              </a:tabLst>
            </a:pP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The</a:t>
            </a:r>
            <a:r>
              <a:rPr dirty="0" sz="2000" spc="-4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first</a:t>
            </a:r>
            <a:r>
              <a:rPr dirty="0" sz="2000" spc="-5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and</a:t>
            </a:r>
            <a:r>
              <a:rPr dirty="0" sz="2000" spc="-7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most</a:t>
            </a:r>
            <a:r>
              <a:rPr dirty="0" sz="2000" spc="-6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important</a:t>
            </a:r>
            <a:r>
              <a:rPr dirty="0" sz="2000" spc="1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step</a:t>
            </a:r>
            <a:r>
              <a:rPr dirty="0" sz="2000" spc="1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a</a:t>
            </a:r>
            <a:r>
              <a:rPr dirty="0" sz="2000" spc="-8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company</a:t>
            </a:r>
            <a:r>
              <a:rPr dirty="0" sz="2000" spc="-1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can</a:t>
            </a:r>
            <a:r>
              <a:rPr dirty="0" sz="2000" spc="-5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take</a:t>
            </a:r>
            <a:r>
              <a:rPr dirty="0" sz="2000" spc="-4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to</a:t>
            </a:r>
            <a:r>
              <a:rPr dirty="0" sz="2000" spc="-1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protect</a:t>
            </a:r>
            <a:r>
              <a:rPr dirty="0" sz="2000" spc="1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spc="-10" b="1">
                <a:solidFill>
                  <a:srgbClr val="00397A"/>
                </a:solidFill>
                <a:latin typeface="Georgia"/>
                <a:cs typeface="Georgia"/>
              </a:rPr>
              <a:t>themselves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and</a:t>
            </a:r>
            <a:r>
              <a:rPr dirty="0" sz="2000" spc="-1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their</a:t>
            </a:r>
            <a:r>
              <a:rPr dirty="0" sz="2000" spc="-2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drivers</a:t>
            </a:r>
            <a:r>
              <a:rPr dirty="0" sz="2000" spc="-1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is</a:t>
            </a:r>
            <a:r>
              <a:rPr dirty="0" sz="2000" spc="-1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to</a:t>
            </a:r>
            <a:r>
              <a:rPr dirty="0" sz="2000" spc="-2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have</a:t>
            </a:r>
            <a:r>
              <a:rPr dirty="0" sz="2000" spc="-5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a</a:t>
            </a:r>
            <a:r>
              <a:rPr dirty="0" sz="2000" spc="-2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plan</a:t>
            </a:r>
            <a:r>
              <a:rPr dirty="0" sz="2000" spc="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in</a:t>
            </a:r>
            <a:r>
              <a:rPr dirty="0" sz="2000" spc="-6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place</a:t>
            </a:r>
            <a:r>
              <a:rPr dirty="0" sz="2000" spc="-5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NOW</a:t>
            </a:r>
            <a:r>
              <a:rPr dirty="0" sz="2000" spc="-5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before</a:t>
            </a:r>
            <a:r>
              <a:rPr dirty="0" sz="2000" spc="-6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the</a:t>
            </a:r>
            <a:r>
              <a:rPr dirty="0" sz="2000" spc="-5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spc="-10" b="1">
                <a:solidFill>
                  <a:srgbClr val="00397A"/>
                </a:solidFill>
                <a:latin typeface="Georgia"/>
                <a:cs typeface="Georgia"/>
              </a:rPr>
              <a:t>accident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happens.</a:t>
            </a:r>
            <a:r>
              <a:rPr dirty="0" sz="2000" spc="-3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Be</a:t>
            </a:r>
            <a:r>
              <a:rPr dirty="0" sz="2000" spc="-6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spc="-10" b="1">
                <a:solidFill>
                  <a:srgbClr val="00397A"/>
                </a:solidFill>
                <a:latin typeface="Georgia"/>
                <a:cs typeface="Georgia"/>
              </a:rPr>
              <a:t>prepared.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	You</a:t>
            </a:r>
            <a:r>
              <a:rPr dirty="0" sz="2000" spc="-9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do</a:t>
            </a:r>
            <a:r>
              <a:rPr dirty="0" sz="2000" spc="-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NOT</a:t>
            </a:r>
            <a:r>
              <a:rPr dirty="0" sz="2000" spc="-4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want</a:t>
            </a:r>
            <a:r>
              <a:rPr dirty="0" sz="2000" spc="1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to</a:t>
            </a:r>
            <a:r>
              <a:rPr dirty="0" sz="2000" spc="-1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be</a:t>
            </a:r>
            <a:r>
              <a:rPr dirty="0" sz="2000" spc="-3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scrambling</a:t>
            </a:r>
            <a:r>
              <a:rPr dirty="0" sz="2000" spc="-4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to</a:t>
            </a:r>
            <a:r>
              <a:rPr dirty="0" sz="2000" spc="-1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figure</a:t>
            </a:r>
            <a:r>
              <a:rPr dirty="0" sz="2000" spc="-4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spc="-25" b="1">
                <a:solidFill>
                  <a:srgbClr val="00397A"/>
                </a:solidFill>
                <a:latin typeface="Georgia"/>
                <a:cs typeface="Georgia"/>
              </a:rPr>
              <a:t>out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what</a:t>
            </a:r>
            <a:r>
              <a:rPr dirty="0" sz="2000" spc="1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to</a:t>
            </a:r>
            <a:r>
              <a:rPr dirty="0" sz="2000" spc="-1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do</a:t>
            </a:r>
            <a:r>
              <a:rPr dirty="0" sz="2000" spc="-1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when</a:t>
            </a:r>
            <a:r>
              <a:rPr dirty="0" sz="2000" spc="-4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you</a:t>
            </a:r>
            <a:r>
              <a:rPr dirty="0" sz="2000" spc="-2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get</a:t>
            </a:r>
            <a:r>
              <a:rPr dirty="0" sz="2000" spc="1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the</a:t>
            </a:r>
            <a:r>
              <a:rPr dirty="0" sz="2000" spc="-3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call</a:t>
            </a:r>
            <a:r>
              <a:rPr dirty="0" sz="2000" spc="-2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in</a:t>
            </a:r>
            <a:r>
              <a:rPr dirty="0" sz="2000" spc="2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the</a:t>
            </a:r>
            <a:r>
              <a:rPr dirty="0" sz="2000" spc="-3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middle</a:t>
            </a:r>
            <a:r>
              <a:rPr dirty="0" sz="2000" spc="-3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of</a:t>
            </a:r>
            <a:r>
              <a:rPr dirty="0" sz="2000" spc="-50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b="1">
                <a:solidFill>
                  <a:srgbClr val="00397A"/>
                </a:solidFill>
                <a:latin typeface="Georgia"/>
                <a:cs typeface="Georgia"/>
              </a:rPr>
              <a:t>the</a:t>
            </a:r>
            <a:r>
              <a:rPr dirty="0" sz="2000" spc="-35" b="1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000" spc="-10" b="1">
                <a:solidFill>
                  <a:srgbClr val="00397A"/>
                </a:solidFill>
                <a:latin typeface="Georgia"/>
                <a:cs typeface="Georgia"/>
              </a:rPr>
              <a:t>night.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2790825"/>
            <a:ext cx="5467350" cy="364807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775" y="2552699"/>
            <a:ext cx="7210425" cy="43053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923925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157161" y="0"/>
                </a:moveTo>
                <a:lnTo>
                  <a:pt x="0" y="0"/>
                </a:lnTo>
                <a:lnTo>
                  <a:pt x="0" y="1257300"/>
                </a:lnTo>
                <a:lnTo>
                  <a:pt x="157161" y="1257300"/>
                </a:lnTo>
                <a:lnTo>
                  <a:pt x="206839" y="1249287"/>
                </a:lnTo>
                <a:lnTo>
                  <a:pt x="249982" y="1226974"/>
                </a:lnTo>
                <a:lnTo>
                  <a:pt x="284002" y="1192944"/>
                </a:lnTo>
                <a:lnTo>
                  <a:pt x="306312" y="1149782"/>
                </a:lnTo>
                <a:lnTo>
                  <a:pt x="314324" y="1100074"/>
                </a:lnTo>
                <a:lnTo>
                  <a:pt x="314324" y="157099"/>
                </a:lnTo>
                <a:lnTo>
                  <a:pt x="306312" y="107452"/>
                </a:lnTo>
                <a:lnTo>
                  <a:pt x="284002" y="64328"/>
                </a:lnTo>
                <a:lnTo>
                  <a:pt x="249982" y="30317"/>
                </a:lnTo>
                <a:lnTo>
                  <a:pt x="206839" y="8011"/>
                </a:lnTo>
                <a:lnTo>
                  <a:pt x="157161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57875" y="828675"/>
            <a:ext cx="5467350" cy="520065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11567" y="2694432"/>
            <a:ext cx="6393815" cy="3792854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87020" marR="5080" indent="-274955">
              <a:lnSpc>
                <a:spcPct val="110200"/>
              </a:lnSpc>
              <a:spcBef>
                <a:spcPts val="140"/>
              </a:spcBef>
            </a:pPr>
            <a:r>
              <a:rPr dirty="0" sz="2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32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3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3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3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dirty="0" sz="3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dirty="0" sz="32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Arial"/>
                <a:cs typeface="Arial"/>
              </a:rPr>
              <a:t>not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32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2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privilege</a:t>
            </a:r>
            <a:r>
              <a:rPr dirty="0" sz="3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3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r>
              <a:rPr dirty="0" sz="3200" spc="-10">
                <a:solidFill>
                  <a:srgbClr val="FFFFFF"/>
                </a:solidFill>
                <a:latin typeface="Arial"/>
                <a:cs typeface="Arial"/>
              </a:rPr>
              <a:t> with,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dirty="0" sz="32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recommend</a:t>
            </a:r>
            <a:r>
              <a:rPr dirty="0" sz="32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3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3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Arial"/>
                <a:cs typeface="Arial"/>
              </a:rPr>
              <a:t>find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yourself</a:t>
            </a:r>
            <a:r>
              <a:rPr dirty="0" sz="3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3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lawyer</a:t>
            </a:r>
            <a:r>
              <a:rPr dirty="0" sz="3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32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firm</a:t>
            </a:r>
            <a:r>
              <a:rPr dirty="0" sz="32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specializes</a:t>
            </a:r>
            <a:r>
              <a:rPr dirty="0" sz="32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2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trucking</a:t>
            </a:r>
            <a:r>
              <a:rPr dirty="0" sz="32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transportation</a:t>
            </a:r>
            <a:r>
              <a:rPr dirty="0" sz="3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dirty="0" sz="3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3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3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help</a:t>
            </a:r>
            <a:r>
              <a:rPr dirty="0" sz="32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Arial"/>
                <a:cs typeface="Arial"/>
              </a:rPr>
              <a:t>you.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585787" y="450786"/>
            <a:ext cx="5119370" cy="2036445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marL="12700" marR="5080">
              <a:lnSpc>
                <a:spcPct val="90400"/>
              </a:lnSpc>
              <a:spcBef>
                <a:spcPts val="309"/>
              </a:spcBef>
            </a:pP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For many</a:t>
            </a:r>
            <a:r>
              <a:rPr dirty="0" sz="1800" spc="-6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of</a:t>
            </a:r>
            <a:r>
              <a:rPr dirty="0" sz="1800" spc="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our</a:t>
            </a:r>
            <a:r>
              <a:rPr dirty="0" sz="1800" spc="-7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clients</a:t>
            </a:r>
            <a:r>
              <a:rPr dirty="0" sz="1800" spc="-3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who</a:t>
            </a:r>
            <a:r>
              <a:rPr dirty="0" sz="1800" spc="-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have</a:t>
            </a:r>
            <a:r>
              <a:rPr dirty="0" sz="1800" spc="2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drivers</a:t>
            </a:r>
            <a:r>
              <a:rPr dirty="0" sz="1800" spc="-3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10">
                <a:solidFill>
                  <a:srgbClr val="00397A"/>
                </a:solidFill>
                <a:latin typeface="Georgia"/>
                <a:cs typeface="Georgia"/>
              </a:rPr>
              <a:t>involved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in</a:t>
            </a:r>
            <a:r>
              <a:rPr dirty="0" sz="1800" spc="-3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accidents,</a:t>
            </a:r>
            <a:r>
              <a:rPr dirty="0" sz="1800" spc="2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where</a:t>
            </a:r>
            <a:r>
              <a:rPr dirty="0" sz="1800" spc="-6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there</a:t>
            </a:r>
            <a:r>
              <a:rPr dirty="0" sz="1800" spc="1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are</a:t>
            </a:r>
            <a:r>
              <a:rPr dirty="0" sz="1800" spc="-5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known</a:t>
            </a:r>
            <a:r>
              <a:rPr dirty="0" sz="1800" spc="-3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injuries</a:t>
            </a:r>
            <a:r>
              <a:rPr dirty="0" sz="1800" spc="-4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25">
                <a:solidFill>
                  <a:srgbClr val="00397A"/>
                </a:solidFill>
                <a:latin typeface="Georgia"/>
                <a:cs typeface="Georgia"/>
              </a:rPr>
              <a:t>or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suspected</a:t>
            </a:r>
            <a:r>
              <a:rPr dirty="0" sz="1800" spc="-8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injuries,</a:t>
            </a:r>
            <a:r>
              <a:rPr dirty="0" sz="1800" spc="1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they</a:t>
            </a:r>
            <a:r>
              <a:rPr dirty="0" sz="1800" spc="-8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simply</a:t>
            </a:r>
            <a:r>
              <a:rPr dirty="0" sz="1800" spc="-1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instruct</a:t>
            </a:r>
            <a:r>
              <a:rPr dirty="0" sz="1800" spc="-4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10">
                <a:solidFill>
                  <a:srgbClr val="00397A"/>
                </a:solidFill>
                <a:latin typeface="Georgia"/>
                <a:cs typeface="Georgia"/>
              </a:rPr>
              <a:t>their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drivers</a:t>
            </a:r>
            <a:r>
              <a:rPr dirty="0" sz="1800" spc="-4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to</a:t>
            </a:r>
            <a:r>
              <a:rPr dirty="0" sz="1800" spc="-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contact</a:t>
            </a:r>
            <a:r>
              <a:rPr dirty="0" sz="1800" spc="-2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us.</a:t>
            </a:r>
            <a:r>
              <a:rPr dirty="0" sz="1800" spc="40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Any time</a:t>
            </a:r>
            <a:r>
              <a:rPr dirty="0" sz="1800" spc="-5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of</a:t>
            </a:r>
            <a:r>
              <a:rPr dirty="0" sz="1800" spc="1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day.</a:t>
            </a:r>
            <a:r>
              <a:rPr dirty="0" sz="1800" spc="-4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One</a:t>
            </a:r>
            <a:r>
              <a:rPr dirty="0" sz="1800" spc="-5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of</a:t>
            </a:r>
            <a:r>
              <a:rPr dirty="0" sz="1800" spc="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25">
                <a:solidFill>
                  <a:srgbClr val="00397A"/>
                </a:solidFill>
                <a:latin typeface="Georgia"/>
                <a:cs typeface="Georgia"/>
              </a:rPr>
              <a:t>our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trucking</a:t>
            </a:r>
            <a:r>
              <a:rPr dirty="0" sz="1800" spc="-1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attorneys</a:t>
            </a:r>
            <a:r>
              <a:rPr dirty="0" sz="1800" spc="-2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will</a:t>
            </a:r>
            <a:r>
              <a:rPr dirty="0" sz="1800" spc="1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answer</a:t>
            </a:r>
            <a:r>
              <a:rPr dirty="0" sz="1800" spc="-5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the</a:t>
            </a:r>
            <a:r>
              <a:rPr dirty="0" sz="1800" spc="-3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phone</a:t>
            </a:r>
            <a:r>
              <a:rPr dirty="0" sz="1800" spc="-4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and</a:t>
            </a:r>
            <a:r>
              <a:rPr dirty="0" sz="1800" spc="-5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20">
                <a:solidFill>
                  <a:srgbClr val="00397A"/>
                </a:solidFill>
                <a:latin typeface="Georgia"/>
                <a:cs typeface="Georgia"/>
              </a:rPr>
              <a:t>walk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the</a:t>
            </a:r>
            <a:r>
              <a:rPr dirty="0" sz="1800" spc="1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driver</a:t>
            </a:r>
            <a:r>
              <a:rPr dirty="0" sz="1800" spc="-1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through</a:t>
            </a:r>
            <a:r>
              <a:rPr dirty="0" sz="1800" spc="-1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the</a:t>
            </a:r>
            <a:r>
              <a:rPr dirty="0" sz="1800" spc="1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process</a:t>
            </a:r>
            <a:r>
              <a:rPr dirty="0" sz="1800" spc="-4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and</a:t>
            </a:r>
            <a:r>
              <a:rPr dirty="0" sz="1800" spc="-7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help</a:t>
            </a:r>
            <a:r>
              <a:rPr dirty="0" sz="1800" spc="-7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20">
                <a:solidFill>
                  <a:srgbClr val="00397A"/>
                </a:solidFill>
                <a:latin typeface="Georgia"/>
                <a:cs typeface="Georgia"/>
              </a:rPr>
              <a:t>them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through</a:t>
            </a:r>
            <a:r>
              <a:rPr dirty="0" sz="1800" spc="1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what</a:t>
            </a:r>
            <a:r>
              <a:rPr dirty="0" sz="1800" spc="-2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is</a:t>
            </a:r>
            <a:r>
              <a:rPr dirty="0" sz="1800" spc="-2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typically</a:t>
            </a:r>
            <a:r>
              <a:rPr dirty="0" sz="1800" spc="-5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</a:t>
            </a:r>
            <a:r>
              <a:rPr dirty="0" sz="1800" spc="-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chaotic</a:t>
            </a:r>
            <a:r>
              <a:rPr dirty="0" sz="1800" spc="-6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00397A"/>
                </a:solidFill>
                <a:latin typeface="Georgia"/>
                <a:cs typeface="Georgia"/>
              </a:rPr>
              <a:t>and</a:t>
            </a:r>
            <a:r>
              <a:rPr dirty="0" sz="1800" spc="-5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1800" spc="-10">
                <a:solidFill>
                  <a:srgbClr val="00397A"/>
                </a:solidFill>
                <a:latin typeface="Georgia"/>
                <a:cs typeface="Georgia"/>
              </a:rPr>
              <a:t>stressful situation.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002"/>
            <a:ext cx="866775" cy="6852284"/>
            <a:chOff x="0" y="3002"/>
            <a:chExt cx="866775" cy="6852284"/>
          </a:xfrm>
        </p:grpSpPr>
        <p:sp>
          <p:nvSpPr>
            <p:cNvPr id="3" name="object 3" descr=""/>
            <p:cNvSpPr/>
            <p:nvPr/>
          </p:nvSpPr>
          <p:spPr>
            <a:xfrm>
              <a:off x="0" y="3002"/>
              <a:ext cx="866775" cy="6852284"/>
            </a:xfrm>
            <a:custGeom>
              <a:avLst/>
              <a:gdLst/>
              <a:ahLst/>
              <a:cxnLst/>
              <a:rect l="l" t="t" r="r" b="b"/>
              <a:pathLst>
                <a:path w="866775" h="6852284">
                  <a:moveTo>
                    <a:pt x="866774" y="0"/>
                  </a:moveTo>
                  <a:lnTo>
                    <a:pt x="0" y="0"/>
                  </a:lnTo>
                  <a:lnTo>
                    <a:pt x="0" y="6852256"/>
                  </a:lnTo>
                  <a:lnTo>
                    <a:pt x="866774" y="6852256"/>
                  </a:lnTo>
                  <a:lnTo>
                    <a:pt x="866774" y="0"/>
                  </a:lnTo>
                  <a:close/>
                </a:path>
              </a:pathLst>
            </a:custGeom>
            <a:solidFill>
              <a:srgbClr val="0023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3009"/>
              <a:ext cx="866775" cy="5571490"/>
            </a:xfrm>
            <a:custGeom>
              <a:avLst/>
              <a:gdLst/>
              <a:ahLst/>
              <a:cxnLst/>
              <a:rect l="l" t="t" r="r" b="b"/>
              <a:pathLst>
                <a:path w="866775" h="5571490">
                  <a:moveTo>
                    <a:pt x="476059" y="2052027"/>
                  </a:moveTo>
                  <a:lnTo>
                    <a:pt x="475945" y="2002599"/>
                  </a:lnTo>
                  <a:lnTo>
                    <a:pt x="474268" y="1954199"/>
                  </a:lnTo>
                  <a:lnTo>
                    <a:pt x="471004" y="1905609"/>
                  </a:lnTo>
                  <a:lnTo>
                    <a:pt x="465975" y="1855203"/>
                  </a:lnTo>
                  <a:lnTo>
                    <a:pt x="459435" y="1806422"/>
                  </a:lnTo>
                  <a:lnTo>
                    <a:pt x="451281" y="1757832"/>
                  </a:lnTo>
                  <a:lnTo>
                    <a:pt x="441528" y="1709458"/>
                  </a:lnTo>
                  <a:lnTo>
                    <a:pt x="430174" y="1661299"/>
                  </a:lnTo>
                  <a:lnTo>
                    <a:pt x="417220" y="1613395"/>
                  </a:lnTo>
                  <a:lnTo>
                    <a:pt x="402653" y="1565732"/>
                  </a:lnTo>
                  <a:lnTo>
                    <a:pt x="387426" y="1521625"/>
                  </a:lnTo>
                  <a:lnTo>
                    <a:pt x="370433" y="1477746"/>
                  </a:lnTo>
                  <a:lnTo>
                    <a:pt x="351713" y="1434134"/>
                  </a:lnTo>
                  <a:lnTo>
                    <a:pt x="331254" y="1390777"/>
                  </a:lnTo>
                  <a:lnTo>
                    <a:pt x="309067" y="1347698"/>
                  </a:lnTo>
                  <a:lnTo>
                    <a:pt x="285153" y="1304899"/>
                  </a:lnTo>
                  <a:lnTo>
                    <a:pt x="259537" y="1262405"/>
                  </a:lnTo>
                  <a:lnTo>
                    <a:pt x="232206" y="1220216"/>
                  </a:lnTo>
                  <a:lnTo>
                    <a:pt x="203187" y="1178344"/>
                  </a:lnTo>
                  <a:lnTo>
                    <a:pt x="172466" y="1136802"/>
                  </a:lnTo>
                  <a:lnTo>
                    <a:pt x="140068" y="1095590"/>
                  </a:lnTo>
                  <a:lnTo>
                    <a:pt x="105981" y="1054735"/>
                  </a:lnTo>
                  <a:lnTo>
                    <a:pt x="70231" y="1014222"/>
                  </a:lnTo>
                  <a:lnTo>
                    <a:pt x="32816" y="974090"/>
                  </a:lnTo>
                  <a:lnTo>
                    <a:pt x="0" y="940689"/>
                  </a:lnTo>
                  <a:lnTo>
                    <a:pt x="0" y="965136"/>
                  </a:lnTo>
                  <a:lnTo>
                    <a:pt x="20396" y="985875"/>
                  </a:lnTo>
                  <a:lnTo>
                    <a:pt x="57442" y="1025601"/>
                  </a:lnTo>
                  <a:lnTo>
                    <a:pt x="92849" y="1065682"/>
                  </a:lnTo>
                  <a:lnTo>
                    <a:pt x="126593" y="1106106"/>
                  </a:lnTo>
                  <a:lnTo>
                    <a:pt x="158673" y="1146873"/>
                  </a:lnTo>
                  <a:lnTo>
                    <a:pt x="189077" y="1187983"/>
                  </a:lnTo>
                  <a:lnTo>
                    <a:pt x="217805" y="1229398"/>
                  </a:lnTo>
                  <a:lnTo>
                    <a:pt x="244843" y="1271117"/>
                  </a:lnTo>
                  <a:lnTo>
                    <a:pt x="270192" y="1313141"/>
                  </a:lnTo>
                  <a:lnTo>
                    <a:pt x="293839" y="1355458"/>
                  </a:lnTo>
                  <a:lnTo>
                    <a:pt x="315785" y="1398054"/>
                  </a:lnTo>
                  <a:lnTo>
                    <a:pt x="336029" y="1440903"/>
                  </a:lnTo>
                  <a:lnTo>
                    <a:pt x="354533" y="1484020"/>
                  </a:lnTo>
                  <a:lnTo>
                    <a:pt x="371322" y="1527390"/>
                  </a:lnTo>
                  <a:lnTo>
                    <a:pt x="386384" y="1570990"/>
                  </a:lnTo>
                  <a:lnTo>
                    <a:pt x="400786" y="1618107"/>
                  </a:lnTo>
                  <a:lnTo>
                    <a:pt x="413600" y="1665478"/>
                  </a:lnTo>
                  <a:lnTo>
                    <a:pt x="424827" y="1713090"/>
                  </a:lnTo>
                  <a:lnTo>
                    <a:pt x="434467" y="1760918"/>
                  </a:lnTo>
                  <a:lnTo>
                    <a:pt x="442531" y="1808949"/>
                  </a:lnTo>
                  <a:lnTo>
                    <a:pt x="448995" y="1857197"/>
                  </a:lnTo>
                  <a:lnTo>
                    <a:pt x="453872" y="1905609"/>
                  </a:lnTo>
                  <a:lnTo>
                    <a:pt x="457098" y="1953310"/>
                  </a:lnTo>
                  <a:lnTo>
                    <a:pt x="457161" y="1954199"/>
                  </a:lnTo>
                  <a:lnTo>
                    <a:pt x="458851" y="2002599"/>
                  </a:lnTo>
                  <a:lnTo>
                    <a:pt x="458965" y="2052027"/>
                  </a:lnTo>
                  <a:lnTo>
                    <a:pt x="457479" y="2100821"/>
                  </a:lnTo>
                  <a:lnTo>
                    <a:pt x="454393" y="2149932"/>
                  </a:lnTo>
                  <a:lnTo>
                    <a:pt x="449719" y="2199157"/>
                  </a:lnTo>
                  <a:lnTo>
                    <a:pt x="443445" y="2248446"/>
                  </a:lnTo>
                  <a:lnTo>
                    <a:pt x="436016" y="2297925"/>
                  </a:lnTo>
                  <a:lnTo>
                    <a:pt x="427926" y="2347163"/>
                  </a:lnTo>
                  <a:lnTo>
                    <a:pt x="419163" y="2396134"/>
                  </a:lnTo>
                  <a:lnTo>
                    <a:pt x="409752" y="2444826"/>
                  </a:lnTo>
                  <a:lnTo>
                    <a:pt x="399681" y="2493238"/>
                  </a:lnTo>
                  <a:lnTo>
                    <a:pt x="388950" y="2541359"/>
                  </a:lnTo>
                  <a:lnTo>
                    <a:pt x="377583" y="2589149"/>
                  </a:lnTo>
                  <a:lnTo>
                    <a:pt x="365556" y="2636621"/>
                  </a:lnTo>
                  <a:lnTo>
                    <a:pt x="352894" y="2683751"/>
                  </a:lnTo>
                  <a:lnTo>
                    <a:pt x="339598" y="2730525"/>
                  </a:lnTo>
                  <a:lnTo>
                    <a:pt x="325653" y="2776931"/>
                  </a:lnTo>
                  <a:lnTo>
                    <a:pt x="311086" y="2822956"/>
                  </a:lnTo>
                  <a:lnTo>
                    <a:pt x="295884" y="2868587"/>
                  </a:lnTo>
                  <a:lnTo>
                    <a:pt x="280047" y="2913799"/>
                  </a:lnTo>
                  <a:lnTo>
                    <a:pt x="261632" y="2963951"/>
                  </a:lnTo>
                  <a:lnTo>
                    <a:pt x="242379" y="3013443"/>
                  </a:lnTo>
                  <a:lnTo>
                    <a:pt x="222377" y="3062287"/>
                  </a:lnTo>
                  <a:lnTo>
                    <a:pt x="201599" y="3110471"/>
                  </a:lnTo>
                  <a:lnTo>
                    <a:pt x="180073" y="3157982"/>
                  </a:lnTo>
                  <a:lnTo>
                    <a:pt x="157784" y="3204845"/>
                  </a:lnTo>
                  <a:lnTo>
                    <a:pt x="134747" y="3251035"/>
                  </a:lnTo>
                  <a:lnTo>
                    <a:pt x="110947" y="3296539"/>
                  </a:lnTo>
                  <a:lnTo>
                    <a:pt x="86398" y="3341382"/>
                  </a:lnTo>
                  <a:lnTo>
                    <a:pt x="61112" y="3385540"/>
                  </a:lnTo>
                  <a:lnTo>
                    <a:pt x="35064" y="3429012"/>
                  </a:lnTo>
                  <a:lnTo>
                    <a:pt x="8293" y="3471786"/>
                  </a:lnTo>
                  <a:lnTo>
                    <a:pt x="0" y="3484473"/>
                  </a:lnTo>
                  <a:lnTo>
                    <a:pt x="0" y="3515753"/>
                  </a:lnTo>
                  <a:lnTo>
                    <a:pt x="22542" y="3481260"/>
                  </a:lnTo>
                  <a:lnTo>
                    <a:pt x="49504" y="3438194"/>
                  </a:lnTo>
                  <a:lnTo>
                    <a:pt x="75717" y="3394430"/>
                  </a:lnTo>
                  <a:lnTo>
                    <a:pt x="101180" y="3349993"/>
                  </a:lnTo>
                  <a:lnTo>
                    <a:pt x="125895" y="3304857"/>
                  </a:lnTo>
                  <a:lnTo>
                    <a:pt x="149847" y="3259048"/>
                  </a:lnTo>
                  <a:lnTo>
                    <a:pt x="173037" y="3212566"/>
                  </a:lnTo>
                  <a:lnTo>
                    <a:pt x="195465" y="3165411"/>
                  </a:lnTo>
                  <a:lnTo>
                    <a:pt x="217144" y="3117583"/>
                  </a:lnTo>
                  <a:lnTo>
                    <a:pt x="238048" y="3069094"/>
                  </a:lnTo>
                  <a:lnTo>
                    <a:pt x="258191" y="3019945"/>
                  </a:lnTo>
                  <a:lnTo>
                    <a:pt x="277558" y="2970136"/>
                  </a:lnTo>
                  <a:lnTo>
                    <a:pt x="296151" y="2919666"/>
                  </a:lnTo>
                  <a:lnTo>
                    <a:pt x="312051" y="2874200"/>
                  </a:lnTo>
                  <a:lnTo>
                    <a:pt x="327329" y="2828328"/>
                  </a:lnTo>
                  <a:lnTo>
                    <a:pt x="341972" y="2782062"/>
                  </a:lnTo>
                  <a:lnTo>
                    <a:pt x="355981" y="2735402"/>
                  </a:lnTo>
                  <a:lnTo>
                    <a:pt x="369354" y="2688386"/>
                  </a:lnTo>
                  <a:lnTo>
                    <a:pt x="382079" y="2641015"/>
                  </a:lnTo>
                  <a:lnTo>
                    <a:pt x="394169" y="2593302"/>
                  </a:lnTo>
                  <a:lnTo>
                    <a:pt x="405599" y="2545257"/>
                  </a:lnTo>
                  <a:lnTo>
                    <a:pt x="416382" y="2496909"/>
                  </a:lnTo>
                  <a:lnTo>
                    <a:pt x="426504" y="2448242"/>
                  </a:lnTo>
                  <a:lnTo>
                    <a:pt x="435965" y="2399309"/>
                  </a:lnTo>
                  <a:lnTo>
                    <a:pt x="444766" y="2350084"/>
                  </a:lnTo>
                  <a:lnTo>
                    <a:pt x="452894" y="2300605"/>
                  </a:lnTo>
                  <a:lnTo>
                    <a:pt x="460349" y="2250884"/>
                  </a:lnTo>
                  <a:lnTo>
                    <a:pt x="466699" y="2201037"/>
                  </a:lnTo>
                  <a:lnTo>
                    <a:pt x="471424" y="2151265"/>
                  </a:lnTo>
                  <a:lnTo>
                    <a:pt x="474548" y="2101596"/>
                  </a:lnTo>
                  <a:lnTo>
                    <a:pt x="476059" y="2052027"/>
                  </a:lnTo>
                  <a:close/>
                </a:path>
                <a:path w="866775" h="5571490">
                  <a:moveTo>
                    <a:pt x="866762" y="4288929"/>
                  </a:moveTo>
                  <a:lnTo>
                    <a:pt x="833767" y="4320032"/>
                  </a:lnTo>
                  <a:lnTo>
                    <a:pt x="797458" y="4355122"/>
                  </a:lnTo>
                  <a:lnTo>
                    <a:pt x="761644" y="4390580"/>
                  </a:lnTo>
                  <a:lnTo>
                    <a:pt x="726338" y="4426420"/>
                  </a:lnTo>
                  <a:lnTo>
                    <a:pt x="691540" y="4462640"/>
                  </a:lnTo>
                  <a:lnTo>
                    <a:pt x="657250" y="4499229"/>
                  </a:lnTo>
                  <a:lnTo>
                    <a:pt x="623468" y="4536186"/>
                  </a:lnTo>
                  <a:lnTo>
                    <a:pt x="590219" y="4573511"/>
                  </a:lnTo>
                  <a:lnTo>
                    <a:pt x="557479" y="4611205"/>
                  </a:lnTo>
                  <a:lnTo>
                    <a:pt x="525272" y="4649254"/>
                  </a:lnTo>
                  <a:lnTo>
                    <a:pt x="493585" y="4687671"/>
                  </a:lnTo>
                  <a:lnTo>
                    <a:pt x="462432" y="4726432"/>
                  </a:lnTo>
                  <a:lnTo>
                    <a:pt x="431800" y="4765548"/>
                  </a:lnTo>
                  <a:lnTo>
                    <a:pt x="401713" y="4805007"/>
                  </a:lnTo>
                  <a:lnTo>
                    <a:pt x="372160" y="4844821"/>
                  </a:lnTo>
                  <a:lnTo>
                    <a:pt x="343141" y="4884966"/>
                  </a:lnTo>
                  <a:lnTo>
                    <a:pt x="313613" y="4927231"/>
                  </a:lnTo>
                  <a:lnTo>
                    <a:pt x="284911" y="4969853"/>
                  </a:lnTo>
                  <a:lnTo>
                    <a:pt x="257035" y="5012829"/>
                  </a:lnTo>
                  <a:lnTo>
                    <a:pt x="229997" y="5056175"/>
                  </a:lnTo>
                  <a:lnTo>
                    <a:pt x="203771" y="5099863"/>
                  </a:lnTo>
                  <a:lnTo>
                    <a:pt x="178384" y="5143893"/>
                  </a:lnTo>
                  <a:lnTo>
                    <a:pt x="153835" y="5188280"/>
                  </a:lnTo>
                  <a:lnTo>
                    <a:pt x="130111" y="5233009"/>
                  </a:lnTo>
                  <a:lnTo>
                    <a:pt x="107226" y="5278069"/>
                  </a:lnTo>
                  <a:lnTo>
                    <a:pt x="85178" y="5323459"/>
                  </a:lnTo>
                  <a:lnTo>
                    <a:pt x="63969" y="5369166"/>
                  </a:lnTo>
                  <a:lnTo>
                    <a:pt x="43611" y="5415204"/>
                  </a:lnTo>
                  <a:lnTo>
                    <a:pt x="24091" y="5461571"/>
                  </a:lnTo>
                  <a:lnTo>
                    <a:pt x="5410" y="5508244"/>
                  </a:lnTo>
                  <a:lnTo>
                    <a:pt x="0" y="5522519"/>
                  </a:lnTo>
                  <a:lnTo>
                    <a:pt x="0" y="5571121"/>
                  </a:lnTo>
                  <a:lnTo>
                    <a:pt x="3568" y="5561152"/>
                  </a:lnTo>
                  <a:lnTo>
                    <a:pt x="21297" y="5514454"/>
                  </a:lnTo>
                  <a:lnTo>
                    <a:pt x="39865" y="5468061"/>
                  </a:lnTo>
                  <a:lnTo>
                    <a:pt x="59270" y="5421998"/>
                  </a:lnTo>
                  <a:lnTo>
                    <a:pt x="79514" y="5376240"/>
                  </a:lnTo>
                  <a:lnTo>
                    <a:pt x="100596" y="5330799"/>
                  </a:lnTo>
                  <a:lnTo>
                    <a:pt x="122504" y="5285689"/>
                  </a:lnTo>
                  <a:lnTo>
                    <a:pt x="145249" y="5240896"/>
                  </a:lnTo>
                  <a:lnTo>
                    <a:pt x="168833" y="5196446"/>
                  </a:lnTo>
                  <a:lnTo>
                    <a:pt x="193243" y="5152326"/>
                  </a:lnTo>
                  <a:lnTo>
                    <a:pt x="218478" y="5108562"/>
                  </a:lnTo>
                  <a:lnTo>
                    <a:pt x="244538" y="5065128"/>
                  </a:lnTo>
                  <a:lnTo>
                    <a:pt x="271437" y="5022050"/>
                  </a:lnTo>
                  <a:lnTo>
                    <a:pt x="299148" y="4979327"/>
                  </a:lnTo>
                  <a:lnTo>
                    <a:pt x="327672" y="4936947"/>
                  </a:lnTo>
                  <a:lnTo>
                    <a:pt x="357022" y="4894948"/>
                  </a:lnTo>
                  <a:lnTo>
                    <a:pt x="385914" y="4854956"/>
                  </a:lnTo>
                  <a:lnTo>
                    <a:pt x="415340" y="4815319"/>
                  </a:lnTo>
                  <a:lnTo>
                    <a:pt x="445300" y="4776013"/>
                  </a:lnTo>
                  <a:lnTo>
                    <a:pt x="475792" y="4737062"/>
                  </a:lnTo>
                  <a:lnTo>
                    <a:pt x="506818" y="4698466"/>
                  </a:lnTo>
                  <a:lnTo>
                    <a:pt x="538365" y="4660214"/>
                  </a:lnTo>
                  <a:lnTo>
                    <a:pt x="570433" y="4622330"/>
                  </a:lnTo>
                  <a:lnTo>
                    <a:pt x="603034" y="4584801"/>
                  </a:lnTo>
                  <a:lnTo>
                    <a:pt x="636143" y="4547628"/>
                  </a:lnTo>
                  <a:lnTo>
                    <a:pt x="669772" y="4510824"/>
                  </a:lnTo>
                  <a:lnTo>
                    <a:pt x="703910" y="4474388"/>
                  </a:lnTo>
                  <a:lnTo>
                    <a:pt x="738568" y="4438332"/>
                  </a:lnTo>
                  <a:lnTo>
                    <a:pt x="773722" y="4402633"/>
                  </a:lnTo>
                  <a:lnTo>
                    <a:pt x="809383" y="4367327"/>
                  </a:lnTo>
                  <a:lnTo>
                    <a:pt x="845540" y="4332389"/>
                  </a:lnTo>
                  <a:lnTo>
                    <a:pt x="866762" y="4312386"/>
                  </a:lnTo>
                  <a:lnTo>
                    <a:pt x="866762" y="4288929"/>
                  </a:lnTo>
                  <a:close/>
                </a:path>
                <a:path w="866775" h="5571490">
                  <a:moveTo>
                    <a:pt x="866762" y="3401974"/>
                  </a:moveTo>
                  <a:lnTo>
                    <a:pt x="844346" y="3448596"/>
                  </a:lnTo>
                  <a:lnTo>
                    <a:pt x="822680" y="3491522"/>
                  </a:lnTo>
                  <a:lnTo>
                    <a:pt x="799998" y="3534587"/>
                  </a:lnTo>
                  <a:lnTo>
                    <a:pt x="776312" y="3577818"/>
                  </a:lnTo>
                  <a:lnTo>
                    <a:pt x="751598" y="3621201"/>
                  </a:lnTo>
                  <a:lnTo>
                    <a:pt x="725893" y="3664712"/>
                  </a:lnTo>
                  <a:lnTo>
                    <a:pt x="699173" y="3708374"/>
                  </a:lnTo>
                  <a:lnTo>
                    <a:pt x="671436" y="3752177"/>
                  </a:lnTo>
                  <a:lnTo>
                    <a:pt x="642721" y="3796093"/>
                  </a:lnTo>
                  <a:lnTo>
                    <a:pt x="612990" y="3840149"/>
                  </a:lnTo>
                  <a:lnTo>
                    <a:pt x="582269" y="3884320"/>
                  </a:lnTo>
                  <a:lnTo>
                    <a:pt x="550570" y="3928618"/>
                  </a:lnTo>
                  <a:lnTo>
                    <a:pt x="517867" y="3973017"/>
                  </a:lnTo>
                  <a:lnTo>
                    <a:pt x="484174" y="4017530"/>
                  </a:lnTo>
                  <a:lnTo>
                    <a:pt x="449503" y="4062133"/>
                  </a:lnTo>
                  <a:lnTo>
                    <a:pt x="413854" y="4106849"/>
                  </a:lnTo>
                  <a:lnTo>
                    <a:pt x="377228" y="4151655"/>
                  </a:lnTo>
                  <a:lnTo>
                    <a:pt x="339623" y="4196550"/>
                  </a:lnTo>
                  <a:lnTo>
                    <a:pt x="309054" y="4231906"/>
                  </a:lnTo>
                  <a:lnTo>
                    <a:pt x="277736" y="4266831"/>
                  </a:lnTo>
                  <a:lnTo>
                    <a:pt x="245656" y="4301325"/>
                  </a:lnTo>
                  <a:lnTo>
                    <a:pt x="212813" y="4335373"/>
                  </a:lnTo>
                  <a:lnTo>
                    <a:pt x="179222" y="4368978"/>
                  </a:lnTo>
                  <a:lnTo>
                    <a:pt x="144868" y="4402150"/>
                  </a:lnTo>
                  <a:lnTo>
                    <a:pt x="109778" y="4434865"/>
                  </a:lnTo>
                  <a:lnTo>
                    <a:pt x="73939" y="4467149"/>
                  </a:lnTo>
                  <a:lnTo>
                    <a:pt x="37350" y="4498975"/>
                  </a:lnTo>
                  <a:lnTo>
                    <a:pt x="0" y="4530344"/>
                  </a:lnTo>
                  <a:lnTo>
                    <a:pt x="0" y="4552378"/>
                  </a:lnTo>
                  <a:lnTo>
                    <a:pt x="48615" y="4511814"/>
                  </a:lnTo>
                  <a:lnTo>
                    <a:pt x="85407" y="4479810"/>
                  </a:lnTo>
                  <a:lnTo>
                    <a:pt x="121450" y="4447349"/>
                  </a:lnTo>
                  <a:lnTo>
                    <a:pt x="156730" y="4414444"/>
                  </a:lnTo>
                  <a:lnTo>
                    <a:pt x="191274" y="4381081"/>
                  </a:lnTo>
                  <a:lnTo>
                    <a:pt x="225056" y="4347286"/>
                  </a:lnTo>
                  <a:lnTo>
                    <a:pt x="258089" y="4313034"/>
                  </a:lnTo>
                  <a:lnTo>
                    <a:pt x="290347" y="4278350"/>
                  </a:lnTo>
                  <a:lnTo>
                    <a:pt x="321856" y="4243222"/>
                  </a:lnTo>
                  <a:lnTo>
                    <a:pt x="352590" y="4207662"/>
                  </a:lnTo>
                  <a:lnTo>
                    <a:pt x="390359" y="4162564"/>
                  </a:lnTo>
                  <a:lnTo>
                    <a:pt x="427164" y="4117556"/>
                  </a:lnTo>
                  <a:lnTo>
                    <a:pt x="462978" y="4072648"/>
                  </a:lnTo>
                  <a:lnTo>
                    <a:pt x="497801" y="4027817"/>
                  </a:lnTo>
                  <a:lnTo>
                    <a:pt x="531647" y="3983101"/>
                  </a:lnTo>
                  <a:lnTo>
                    <a:pt x="564502" y="3938473"/>
                  </a:lnTo>
                  <a:lnTo>
                    <a:pt x="596366" y="3893972"/>
                  </a:lnTo>
                  <a:lnTo>
                    <a:pt x="627227" y="3849573"/>
                  </a:lnTo>
                  <a:lnTo>
                    <a:pt x="657098" y="3805301"/>
                  </a:lnTo>
                  <a:lnTo>
                    <a:pt x="685965" y="3761143"/>
                  </a:lnTo>
                  <a:lnTo>
                    <a:pt x="713828" y="3717112"/>
                  </a:lnTo>
                  <a:lnTo>
                    <a:pt x="740676" y="3673221"/>
                  </a:lnTo>
                  <a:lnTo>
                    <a:pt x="766521" y="3629469"/>
                  </a:lnTo>
                  <a:lnTo>
                    <a:pt x="791349" y="3585845"/>
                  </a:lnTo>
                  <a:lnTo>
                    <a:pt x="815174" y="3542385"/>
                  </a:lnTo>
                  <a:lnTo>
                    <a:pt x="837971" y="3499066"/>
                  </a:lnTo>
                  <a:lnTo>
                    <a:pt x="859739" y="3455898"/>
                  </a:lnTo>
                  <a:lnTo>
                    <a:pt x="866762" y="3441344"/>
                  </a:lnTo>
                  <a:lnTo>
                    <a:pt x="866762" y="3401974"/>
                  </a:lnTo>
                  <a:close/>
                </a:path>
                <a:path w="866775" h="5571490">
                  <a:moveTo>
                    <a:pt x="866762" y="286219"/>
                  </a:moveTo>
                  <a:lnTo>
                    <a:pt x="832027" y="260870"/>
                  </a:lnTo>
                  <a:lnTo>
                    <a:pt x="791083" y="231305"/>
                  </a:lnTo>
                  <a:lnTo>
                    <a:pt x="749896" y="201879"/>
                  </a:lnTo>
                  <a:lnTo>
                    <a:pt x="708469" y="172593"/>
                  </a:lnTo>
                  <a:lnTo>
                    <a:pt x="664768" y="142544"/>
                  </a:lnTo>
                  <a:lnTo>
                    <a:pt x="619810" y="113017"/>
                  </a:lnTo>
                  <a:lnTo>
                    <a:pt x="573620" y="83985"/>
                  </a:lnTo>
                  <a:lnTo>
                    <a:pt x="526199" y="55473"/>
                  </a:lnTo>
                  <a:lnTo>
                    <a:pt x="477570" y="27470"/>
                  </a:lnTo>
                  <a:lnTo>
                    <a:pt x="427748" y="0"/>
                  </a:lnTo>
                  <a:lnTo>
                    <a:pt x="391439" y="0"/>
                  </a:lnTo>
                  <a:lnTo>
                    <a:pt x="438505" y="25311"/>
                  </a:lnTo>
                  <a:lnTo>
                    <a:pt x="484530" y="51079"/>
                  </a:lnTo>
                  <a:lnTo>
                    <a:pt x="529501" y="77292"/>
                  </a:lnTo>
                  <a:lnTo>
                    <a:pt x="573417" y="103949"/>
                  </a:lnTo>
                  <a:lnTo>
                    <a:pt x="616254" y="131051"/>
                  </a:lnTo>
                  <a:lnTo>
                    <a:pt x="658012" y="158610"/>
                  </a:lnTo>
                  <a:lnTo>
                    <a:pt x="698677" y="186601"/>
                  </a:lnTo>
                  <a:lnTo>
                    <a:pt x="740029" y="215849"/>
                  </a:lnTo>
                  <a:lnTo>
                    <a:pt x="781138" y="245224"/>
                  </a:lnTo>
                  <a:lnTo>
                    <a:pt x="821994" y="274751"/>
                  </a:lnTo>
                  <a:lnTo>
                    <a:pt x="866762" y="307454"/>
                  </a:lnTo>
                  <a:lnTo>
                    <a:pt x="866762" y="286219"/>
                  </a:lnTo>
                  <a:close/>
                </a:path>
              </a:pathLst>
            </a:custGeom>
            <a:solidFill>
              <a:srgbClr val="0073B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11877675" y="428625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314325" y="0"/>
                </a:moveTo>
                <a:lnTo>
                  <a:pt x="157225" y="0"/>
                </a:lnTo>
                <a:lnTo>
                  <a:pt x="107517" y="8011"/>
                </a:lnTo>
                <a:lnTo>
                  <a:pt x="64355" y="30317"/>
                </a:lnTo>
                <a:lnTo>
                  <a:pt x="30325" y="64328"/>
                </a:lnTo>
                <a:lnTo>
                  <a:pt x="8012" y="107452"/>
                </a:lnTo>
                <a:lnTo>
                  <a:pt x="0" y="157099"/>
                </a:lnTo>
                <a:lnTo>
                  <a:pt x="0" y="1100074"/>
                </a:lnTo>
                <a:lnTo>
                  <a:pt x="8012" y="1149782"/>
                </a:lnTo>
                <a:lnTo>
                  <a:pt x="30325" y="1192944"/>
                </a:lnTo>
                <a:lnTo>
                  <a:pt x="64355" y="1226974"/>
                </a:lnTo>
                <a:lnTo>
                  <a:pt x="107517" y="1249287"/>
                </a:lnTo>
                <a:lnTo>
                  <a:pt x="157225" y="1257300"/>
                </a:lnTo>
                <a:lnTo>
                  <a:pt x="314325" y="1257300"/>
                </a:lnTo>
                <a:lnTo>
                  <a:pt x="314325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72465" rIns="0" bIns="0" rtlCol="0" vert="horz">
            <a:spAutoFit/>
          </a:bodyPr>
          <a:lstStyle/>
          <a:p>
            <a:pPr marL="5374005">
              <a:lnSpc>
                <a:spcPct val="100000"/>
              </a:lnSpc>
              <a:spcBef>
                <a:spcPts val="1150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6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/>
              <a:t>Help</a:t>
            </a:r>
            <a:r>
              <a:rPr dirty="0" sz="2000" spc="-25"/>
              <a:t> </a:t>
            </a:r>
            <a:r>
              <a:rPr dirty="0" sz="2000" spc="-10"/>
              <a:t>driver</a:t>
            </a:r>
            <a:endParaRPr sz="2000">
              <a:latin typeface="Times New Roman"/>
              <a:cs typeface="Times New Roman"/>
            </a:endParaRPr>
          </a:p>
          <a:p>
            <a:pPr marL="5374005">
              <a:lnSpc>
                <a:spcPct val="100000"/>
              </a:lnSpc>
              <a:spcBef>
                <a:spcPts val="1055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5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/>
              <a:t>Work with</a:t>
            </a:r>
            <a:r>
              <a:rPr dirty="0" sz="2000" spc="-40"/>
              <a:t> </a:t>
            </a:r>
            <a:r>
              <a:rPr dirty="0" sz="2000"/>
              <a:t>law</a:t>
            </a:r>
            <a:r>
              <a:rPr dirty="0" sz="2000" spc="-70"/>
              <a:t> </a:t>
            </a:r>
            <a:r>
              <a:rPr dirty="0" sz="2000" spc="-10"/>
              <a:t>enforcement</a:t>
            </a:r>
            <a:endParaRPr sz="2000">
              <a:latin typeface="Times New Roman"/>
              <a:cs typeface="Times New Roman"/>
            </a:endParaRPr>
          </a:p>
          <a:p>
            <a:pPr marL="5648325" marR="104775" indent="-274320">
              <a:lnSpc>
                <a:spcPct val="109500"/>
              </a:lnSpc>
              <a:spcBef>
                <a:spcPts val="825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7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/>
              <a:t>Start</a:t>
            </a:r>
            <a:r>
              <a:rPr dirty="0" sz="2000" spc="20"/>
              <a:t> </a:t>
            </a:r>
            <a:r>
              <a:rPr dirty="0" sz="2000"/>
              <a:t>accident</a:t>
            </a:r>
            <a:r>
              <a:rPr dirty="0" sz="2000" spc="-55"/>
              <a:t> </a:t>
            </a:r>
            <a:r>
              <a:rPr dirty="0" sz="2000"/>
              <a:t>investigation</a:t>
            </a:r>
            <a:r>
              <a:rPr dirty="0" sz="2000" spc="-15"/>
              <a:t> </a:t>
            </a:r>
            <a:r>
              <a:rPr dirty="0" sz="2000"/>
              <a:t>(think:</a:t>
            </a:r>
            <a:r>
              <a:rPr dirty="0" sz="2000" spc="15"/>
              <a:t> </a:t>
            </a:r>
            <a:r>
              <a:rPr dirty="0" sz="2000" spc="-10"/>
              <a:t>evidence </a:t>
            </a:r>
            <a:r>
              <a:rPr dirty="0" sz="2000"/>
              <a:t>at</a:t>
            </a:r>
            <a:r>
              <a:rPr dirty="0" sz="2000" spc="5"/>
              <a:t> </a:t>
            </a:r>
            <a:r>
              <a:rPr dirty="0" sz="2000"/>
              <a:t>a</a:t>
            </a:r>
            <a:r>
              <a:rPr dirty="0" sz="2000" spc="-35"/>
              <a:t> </a:t>
            </a:r>
            <a:r>
              <a:rPr dirty="0" sz="2000"/>
              <a:t>crime</a:t>
            </a:r>
            <a:r>
              <a:rPr dirty="0" sz="2000" spc="-30"/>
              <a:t> </a:t>
            </a:r>
            <a:r>
              <a:rPr dirty="0" sz="2000" spc="-10"/>
              <a:t>scene)</a:t>
            </a:r>
            <a:endParaRPr sz="2000">
              <a:latin typeface="Times New Roman"/>
              <a:cs typeface="Times New Roman"/>
            </a:endParaRPr>
          </a:p>
          <a:p>
            <a:pPr marL="5648325" marR="5080" indent="-274320">
              <a:lnSpc>
                <a:spcPct val="110600"/>
              </a:lnSpc>
              <a:spcBef>
                <a:spcPts val="800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3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 spc="-10"/>
              <a:t>Attorney-</a:t>
            </a:r>
            <a:r>
              <a:rPr dirty="0" sz="2000"/>
              <a:t>Client</a:t>
            </a:r>
            <a:r>
              <a:rPr dirty="0" sz="2000" spc="-20"/>
              <a:t> </a:t>
            </a:r>
            <a:r>
              <a:rPr dirty="0" sz="2000"/>
              <a:t>privilege</a:t>
            </a:r>
            <a:r>
              <a:rPr dirty="0" sz="2000" spc="25"/>
              <a:t> </a:t>
            </a:r>
            <a:r>
              <a:rPr dirty="0" sz="2000"/>
              <a:t>(if</a:t>
            </a:r>
            <a:r>
              <a:rPr dirty="0" sz="2000" spc="-20"/>
              <a:t> </a:t>
            </a:r>
            <a:r>
              <a:rPr dirty="0" sz="2000"/>
              <a:t>no</a:t>
            </a:r>
            <a:r>
              <a:rPr dirty="0" sz="2000" spc="-50"/>
              <a:t> </a:t>
            </a:r>
            <a:r>
              <a:rPr dirty="0" sz="2000" spc="-10"/>
              <a:t>attorney </a:t>
            </a:r>
            <a:r>
              <a:rPr dirty="0" sz="2000"/>
              <a:t>involved,</a:t>
            </a:r>
            <a:r>
              <a:rPr dirty="0" sz="2000" spc="-10"/>
              <a:t> </a:t>
            </a:r>
            <a:r>
              <a:rPr dirty="0" sz="2000"/>
              <a:t>all</a:t>
            </a:r>
            <a:r>
              <a:rPr dirty="0" sz="2000" spc="-40"/>
              <a:t> </a:t>
            </a:r>
            <a:r>
              <a:rPr dirty="0" sz="2000"/>
              <a:t>notes,</a:t>
            </a:r>
            <a:r>
              <a:rPr dirty="0" sz="2000" spc="-10"/>
              <a:t> </a:t>
            </a:r>
            <a:r>
              <a:rPr dirty="0" sz="2000"/>
              <a:t>emails,</a:t>
            </a:r>
            <a:r>
              <a:rPr dirty="0" sz="2000" spc="-10"/>
              <a:t> correspondence, </a:t>
            </a:r>
            <a:r>
              <a:rPr dirty="0" sz="2000"/>
              <a:t>etc.</a:t>
            </a:r>
            <a:r>
              <a:rPr dirty="0" sz="2000" spc="-55"/>
              <a:t> </a:t>
            </a:r>
            <a:r>
              <a:rPr dirty="0" sz="2000"/>
              <a:t>will</a:t>
            </a:r>
            <a:r>
              <a:rPr dirty="0" sz="2000" spc="-15"/>
              <a:t> </a:t>
            </a:r>
            <a:r>
              <a:rPr dirty="0" sz="2000"/>
              <a:t>be</a:t>
            </a:r>
            <a:r>
              <a:rPr dirty="0" sz="2000" spc="-20"/>
              <a:t> </a:t>
            </a:r>
            <a:r>
              <a:rPr dirty="0" sz="2000"/>
              <a:t>discoverable</a:t>
            </a:r>
            <a:r>
              <a:rPr dirty="0" sz="2000" spc="-10"/>
              <a:t> </a:t>
            </a:r>
            <a:r>
              <a:rPr dirty="0" sz="2000"/>
              <a:t>later</a:t>
            </a:r>
            <a:r>
              <a:rPr dirty="0" sz="2000" spc="-20"/>
              <a:t> </a:t>
            </a:r>
            <a:r>
              <a:rPr dirty="0" sz="2000"/>
              <a:t>on</a:t>
            </a:r>
            <a:r>
              <a:rPr dirty="0" sz="2000" spc="-60"/>
              <a:t> </a:t>
            </a:r>
            <a:r>
              <a:rPr dirty="0" sz="2000" spc="-10"/>
              <a:t>–damaging, </a:t>
            </a:r>
            <a:r>
              <a:rPr dirty="0" sz="2000"/>
              <a:t>inconsistent,</a:t>
            </a:r>
            <a:r>
              <a:rPr dirty="0" sz="2000" spc="-30"/>
              <a:t> </a:t>
            </a:r>
            <a:r>
              <a:rPr dirty="0" sz="2000"/>
              <a:t>inaccurate,</a:t>
            </a:r>
            <a:r>
              <a:rPr dirty="0" sz="2000" spc="-90"/>
              <a:t> </a:t>
            </a:r>
            <a:r>
              <a:rPr dirty="0" sz="2000" spc="-10"/>
              <a:t>etc.)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077839" y="605536"/>
            <a:ext cx="5207635" cy="956310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570"/>
              </a:spcBef>
            </a:pPr>
            <a:r>
              <a:rPr dirty="0" sz="3200">
                <a:solidFill>
                  <a:srgbClr val="00397A"/>
                </a:solidFill>
              </a:rPr>
              <a:t>Why</a:t>
            </a:r>
            <a:r>
              <a:rPr dirty="0" sz="3200" spc="-95">
                <a:solidFill>
                  <a:srgbClr val="00397A"/>
                </a:solidFill>
              </a:rPr>
              <a:t> </a:t>
            </a:r>
            <a:r>
              <a:rPr dirty="0" sz="3200">
                <a:solidFill>
                  <a:srgbClr val="00397A"/>
                </a:solidFill>
              </a:rPr>
              <a:t>contact</a:t>
            </a:r>
            <a:r>
              <a:rPr dirty="0" sz="3200" spc="-65">
                <a:solidFill>
                  <a:srgbClr val="00397A"/>
                </a:solidFill>
              </a:rPr>
              <a:t> </a:t>
            </a:r>
            <a:r>
              <a:rPr dirty="0" sz="3200">
                <a:solidFill>
                  <a:srgbClr val="00397A"/>
                </a:solidFill>
              </a:rPr>
              <a:t>your</a:t>
            </a:r>
            <a:r>
              <a:rPr dirty="0" sz="3200" spc="-50">
                <a:solidFill>
                  <a:srgbClr val="00397A"/>
                </a:solidFill>
              </a:rPr>
              <a:t> </a:t>
            </a:r>
            <a:r>
              <a:rPr dirty="0" sz="3200" spc="-10">
                <a:solidFill>
                  <a:srgbClr val="00397A"/>
                </a:solidFill>
              </a:rPr>
              <a:t>trucking </a:t>
            </a:r>
            <a:r>
              <a:rPr dirty="0" sz="3200">
                <a:solidFill>
                  <a:srgbClr val="00397A"/>
                </a:solidFill>
              </a:rPr>
              <a:t>and</a:t>
            </a:r>
            <a:r>
              <a:rPr dirty="0" sz="3200" spc="-110">
                <a:solidFill>
                  <a:srgbClr val="00397A"/>
                </a:solidFill>
              </a:rPr>
              <a:t> </a:t>
            </a:r>
            <a:r>
              <a:rPr dirty="0" sz="3200">
                <a:solidFill>
                  <a:srgbClr val="00397A"/>
                </a:solidFill>
              </a:rPr>
              <a:t>transportation</a:t>
            </a:r>
            <a:r>
              <a:rPr dirty="0" sz="3200" spc="-90">
                <a:solidFill>
                  <a:srgbClr val="00397A"/>
                </a:solidFill>
              </a:rPr>
              <a:t> </a:t>
            </a:r>
            <a:r>
              <a:rPr dirty="0" sz="3200" spc="-10">
                <a:solidFill>
                  <a:srgbClr val="00397A"/>
                </a:solidFill>
              </a:rPr>
              <a:t>attorney?</a:t>
            </a:r>
            <a:endParaRPr sz="32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775" y="0"/>
            <a:ext cx="4562475" cy="6857999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552450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157161" y="0"/>
                </a:moveTo>
                <a:lnTo>
                  <a:pt x="0" y="0"/>
                </a:lnTo>
                <a:lnTo>
                  <a:pt x="0" y="1257300"/>
                </a:lnTo>
                <a:lnTo>
                  <a:pt x="157161" y="1257300"/>
                </a:lnTo>
                <a:lnTo>
                  <a:pt x="206839" y="1249287"/>
                </a:lnTo>
                <a:lnTo>
                  <a:pt x="249982" y="1226974"/>
                </a:lnTo>
                <a:lnTo>
                  <a:pt x="284002" y="1192944"/>
                </a:lnTo>
                <a:lnTo>
                  <a:pt x="306312" y="1149782"/>
                </a:lnTo>
                <a:lnTo>
                  <a:pt x="314324" y="1100074"/>
                </a:lnTo>
                <a:lnTo>
                  <a:pt x="314324" y="157099"/>
                </a:lnTo>
                <a:lnTo>
                  <a:pt x="306312" y="107452"/>
                </a:lnTo>
                <a:lnTo>
                  <a:pt x="284002" y="64328"/>
                </a:lnTo>
                <a:lnTo>
                  <a:pt x="249982" y="30317"/>
                </a:lnTo>
                <a:lnTo>
                  <a:pt x="206839" y="8011"/>
                </a:lnTo>
                <a:lnTo>
                  <a:pt x="157161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716280" y="1760791"/>
            <a:ext cx="4881880" cy="4556125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85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Safety/health</a:t>
            </a:r>
            <a:r>
              <a:rPr dirty="0" sz="18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first</a:t>
            </a:r>
            <a:endParaRPr sz="1800">
              <a:latin typeface="Arial"/>
              <a:cs typeface="Arial"/>
            </a:endParaRPr>
          </a:p>
          <a:p>
            <a:pPr marL="287020" marR="5080" indent="-274955">
              <a:lnSpc>
                <a:spcPct val="110100"/>
              </a:lnSpc>
              <a:spcBef>
                <a:spcPts val="780"/>
              </a:spcBef>
              <a:tabLst>
                <a:tab pos="350520" algn="l"/>
              </a:tabLst>
            </a:pPr>
            <a:r>
              <a:rPr dirty="0" sz="1400" spc="-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>
                <a:solidFill>
                  <a:srgbClr val="FFC01E"/>
                </a:solidFill>
                <a:latin typeface="Times New Roman"/>
                <a:cs typeface="Times New Roman"/>
              </a:rPr>
              <a:t>		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We</a:t>
            </a:r>
            <a:r>
              <a:rPr dirty="0" sz="18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always</a:t>
            </a:r>
            <a:r>
              <a:rPr dirty="0" sz="18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want</a:t>
            </a:r>
            <a:r>
              <a:rPr dirty="0" sz="1800" spc="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18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cooperate</a:t>
            </a:r>
            <a:r>
              <a:rPr dirty="0" sz="18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with</a:t>
            </a:r>
            <a:r>
              <a:rPr dirty="0" sz="18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304458"/>
                </a:solidFill>
                <a:latin typeface="Arial"/>
                <a:cs typeface="Arial"/>
              </a:rPr>
              <a:t>law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enforcement</a:t>
            </a:r>
            <a:r>
              <a:rPr dirty="0" sz="18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but</a:t>
            </a:r>
            <a:r>
              <a:rPr dirty="0" sz="18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often</a:t>
            </a:r>
            <a:r>
              <a:rPr dirty="0" sz="18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times we</a:t>
            </a:r>
            <a:r>
              <a:rPr dirty="0" sz="18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instruct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drivers</a:t>
            </a:r>
            <a:r>
              <a:rPr dirty="0" sz="18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not</a:t>
            </a:r>
            <a:r>
              <a:rPr dirty="0" sz="18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18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provide</a:t>
            </a:r>
            <a:r>
              <a:rPr dirty="0" sz="18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18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statement</a:t>
            </a:r>
            <a:r>
              <a:rPr dirty="0" sz="18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at</a:t>
            </a:r>
            <a:r>
              <a:rPr dirty="0" sz="18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that</a:t>
            </a:r>
            <a:r>
              <a:rPr dirty="0" sz="18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304458"/>
                </a:solidFill>
                <a:latin typeface="Arial"/>
                <a:cs typeface="Arial"/>
              </a:rPr>
              <a:t>time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(state</a:t>
            </a:r>
            <a:r>
              <a:rPr dirty="0" sz="18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18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mind,</a:t>
            </a:r>
            <a:r>
              <a:rPr dirty="0" sz="18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incomplete</a:t>
            </a:r>
            <a:r>
              <a:rPr dirty="0" sz="18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investigation,</a:t>
            </a:r>
            <a:r>
              <a:rPr dirty="0" sz="18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etc.)</a:t>
            </a:r>
            <a:endParaRPr sz="1800">
              <a:latin typeface="Arial"/>
              <a:cs typeface="Arial"/>
            </a:endParaRPr>
          </a:p>
          <a:p>
            <a:pPr marL="287020" marR="160020" indent="-274955">
              <a:lnSpc>
                <a:spcPct val="111200"/>
              </a:lnSpc>
              <a:spcBef>
                <a:spcPts val="750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80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Investigation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(help</a:t>
            </a:r>
            <a:r>
              <a:rPr dirty="0" sz="18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obtain</a:t>
            </a:r>
            <a:r>
              <a:rPr dirty="0" sz="18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party</a:t>
            </a:r>
            <a:r>
              <a:rPr dirty="0" sz="18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info,</a:t>
            </a:r>
            <a:r>
              <a:rPr dirty="0" sz="18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witness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info,</a:t>
            </a:r>
            <a:r>
              <a:rPr dirty="0" sz="18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photos,</a:t>
            </a:r>
            <a:r>
              <a:rPr dirty="0" sz="18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304458"/>
                </a:solidFill>
                <a:latin typeface="Arial"/>
                <a:cs typeface="Arial"/>
              </a:rPr>
              <a:t>etc.)</a:t>
            </a:r>
            <a:endParaRPr sz="1800">
              <a:latin typeface="Arial"/>
              <a:cs typeface="Arial"/>
            </a:endParaRPr>
          </a:p>
          <a:p>
            <a:pPr marL="287020" marR="886460" indent="-274955">
              <a:lnSpc>
                <a:spcPct val="107700"/>
              </a:lnSpc>
              <a:spcBef>
                <a:spcPts val="905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90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Post-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accident</a:t>
            </a:r>
            <a:r>
              <a:rPr dirty="0" sz="18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drug/alcohol screen</a:t>
            </a:r>
            <a:r>
              <a:rPr dirty="0" sz="18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304458"/>
                </a:solidFill>
                <a:latin typeface="Arial"/>
                <a:cs typeface="Arial"/>
              </a:rPr>
              <a:t>(if 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applicable)</a:t>
            </a:r>
            <a:endParaRPr sz="1800">
              <a:latin typeface="Arial"/>
              <a:cs typeface="Arial"/>
            </a:endParaRPr>
          </a:p>
          <a:p>
            <a:pPr marL="287020" marR="130810" indent="-274955">
              <a:lnSpc>
                <a:spcPct val="109500"/>
              </a:lnSpc>
              <a:spcBef>
                <a:spcPts val="865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85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Stay</a:t>
            </a:r>
            <a:r>
              <a:rPr dirty="0" sz="18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in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constant</a:t>
            </a:r>
            <a:r>
              <a:rPr dirty="0" sz="18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contact</a:t>
            </a:r>
            <a:r>
              <a:rPr dirty="0" sz="18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with</a:t>
            </a:r>
            <a:r>
              <a:rPr dirty="0" sz="18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driver</a:t>
            </a:r>
            <a:r>
              <a:rPr dirty="0" sz="18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304458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company and</a:t>
            </a:r>
            <a:r>
              <a:rPr dirty="0" sz="18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remind</a:t>
            </a:r>
            <a:r>
              <a:rPr dirty="0" sz="18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8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driver</a:t>
            </a:r>
            <a:r>
              <a:rPr dirty="0" sz="18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not</a:t>
            </a:r>
            <a:r>
              <a:rPr dirty="0" sz="18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 speak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18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anyone</a:t>
            </a:r>
            <a:r>
              <a:rPr dirty="0" sz="18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but</a:t>
            </a:r>
            <a:r>
              <a:rPr dirty="0" sz="18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 lawyer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80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No</a:t>
            </a:r>
            <a:r>
              <a:rPr dirty="0" sz="18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social</a:t>
            </a:r>
            <a:r>
              <a:rPr dirty="0" sz="18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04458"/>
                </a:solidFill>
                <a:latin typeface="Arial"/>
                <a:cs typeface="Arial"/>
              </a:rPr>
              <a:t>media</a:t>
            </a:r>
            <a:r>
              <a:rPr dirty="0" sz="18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04458"/>
                </a:solidFill>
                <a:latin typeface="Arial"/>
                <a:cs typeface="Arial"/>
              </a:rPr>
              <a:t>postings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21372" y="745807"/>
            <a:ext cx="295211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>
                <a:solidFill>
                  <a:srgbClr val="00397A"/>
                </a:solidFill>
              </a:rPr>
              <a:t>Help</a:t>
            </a:r>
            <a:r>
              <a:rPr dirty="0" sz="4400" spc="-55">
                <a:solidFill>
                  <a:srgbClr val="00397A"/>
                </a:solidFill>
              </a:rPr>
              <a:t> </a:t>
            </a:r>
            <a:r>
              <a:rPr dirty="0" sz="4400" spc="-10">
                <a:solidFill>
                  <a:srgbClr val="00397A"/>
                </a:solidFill>
              </a:rPr>
              <a:t>Driver</a:t>
            </a:r>
            <a:endParaRPr sz="44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0500" y="581025"/>
            <a:ext cx="2616200" cy="62769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0"/>
            <a:ext cx="2616200" cy="6276975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925045" y="6636166"/>
            <a:ext cx="191135" cy="180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5"/>
              </a:lnSpc>
            </a:pPr>
            <a:r>
              <a:rPr dirty="0" sz="1250" spc="-25">
                <a:solidFill>
                  <a:srgbClr val="7E7E7E"/>
                </a:solidFill>
                <a:latin typeface="Arial"/>
                <a:cs typeface="Arial"/>
              </a:rPr>
              <a:t>12</a:t>
            </a:r>
            <a:endParaRPr sz="125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97A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66787" y="5783262"/>
            <a:ext cx="11225530" cy="6350"/>
          </a:xfrm>
          <a:custGeom>
            <a:avLst/>
            <a:gdLst/>
            <a:ahLst/>
            <a:cxnLst/>
            <a:rect l="l" t="t" r="r" b="b"/>
            <a:pathLst>
              <a:path w="11225530" h="6350">
                <a:moveTo>
                  <a:pt x="11225212" y="0"/>
                </a:moveTo>
                <a:lnTo>
                  <a:pt x="0" y="0"/>
                </a:lnTo>
                <a:lnTo>
                  <a:pt x="0" y="6350"/>
                </a:lnTo>
                <a:lnTo>
                  <a:pt x="11225212" y="6350"/>
                </a:lnTo>
                <a:lnTo>
                  <a:pt x="11225212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517758" y="6662102"/>
            <a:ext cx="159258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FFFFFF"/>
                </a:solidFill>
                <a:latin typeface="Arial"/>
                <a:cs typeface="Arial"/>
              </a:rPr>
              <a:t>©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</a:rPr>
              <a:t>2025</a:t>
            </a:r>
            <a:r>
              <a:rPr dirty="0" sz="6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</a:rPr>
              <a:t>Saxton</a:t>
            </a:r>
            <a:r>
              <a:rPr dirty="0" sz="6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6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</a:rPr>
              <a:t>Stump.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6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FFFFFF"/>
                </a:solidFill>
                <a:latin typeface="Arial"/>
                <a:cs typeface="Arial"/>
              </a:rPr>
              <a:t>Rights</a:t>
            </a:r>
            <a:r>
              <a:rPr dirty="0" sz="6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Arial"/>
                <a:cs typeface="Arial"/>
              </a:rPr>
              <a:t>Reserved.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797030" y="6301422"/>
            <a:ext cx="2730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0529951" y="6615112"/>
            <a:ext cx="1536700" cy="0"/>
          </a:xfrm>
          <a:custGeom>
            <a:avLst/>
            <a:gdLst/>
            <a:ahLst/>
            <a:cxnLst/>
            <a:rect l="l" t="t" r="r" b="b"/>
            <a:pathLst>
              <a:path w="1536700" h="0">
                <a:moveTo>
                  <a:pt x="0" y="0"/>
                </a:moveTo>
                <a:lnTo>
                  <a:pt x="1536192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85837" y="4167187"/>
            <a:ext cx="10801350" cy="1552575"/>
          </a:xfrm>
          <a:prstGeom prst="rect">
            <a:avLst/>
          </a:prstGeom>
          <a:ln w="9525">
            <a:solidFill>
              <a:srgbClr val="FFC01E"/>
            </a:solidFill>
          </a:ln>
        </p:spPr>
        <p:txBody>
          <a:bodyPr wrap="square" lIns="0" tIns="36830" rIns="0" bIns="0" rtlCol="0" vert="horz">
            <a:spAutoFit/>
          </a:bodyPr>
          <a:lstStyle/>
          <a:p>
            <a:pPr marL="2327275" marR="755015" indent="-1548765">
              <a:lnSpc>
                <a:spcPts val="5860"/>
              </a:lnSpc>
              <a:spcBef>
                <a:spcPts val="290"/>
              </a:spcBef>
            </a:pPr>
            <a:r>
              <a:rPr dirty="0" sz="5400" spc="-530" b="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5400" b="1">
                <a:solidFill>
                  <a:srgbClr val="FFFFFF"/>
                </a:solidFill>
                <a:latin typeface="Times New Roman"/>
                <a:cs typeface="Times New Roman"/>
              </a:rPr>
              <a:t>op</a:t>
            </a:r>
            <a:r>
              <a:rPr dirty="0" sz="5400" spc="-3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5400" b="1">
                <a:solidFill>
                  <a:srgbClr val="FFFFFF"/>
                </a:solidFill>
                <a:latin typeface="Times New Roman"/>
                <a:cs typeface="Times New Roman"/>
              </a:rPr>
              <a:t>Accident</a:t>
            </a:r>
            <a:r>
              <a:rPr dirty="0" sz="5400" spc="-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5400" b="1">
                <a:solidFill>
                  <a:srgbClr val="FFFFFF"/>
                </a:solidFill>
                <a:latin typeface="Times New Roman"/>
                <a:cs typeface="Times New Roman"/>
              </a:rPr>
              <a:t>Response</a:t>
            </a:r>
            <a:r>
              <a:rPr dirty="0" sz="5400" spc="-10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5400" b="1">
                <a:solidFill>
                  <a:srgbClr val="FFFFFF"/>
                </a:solidFill>
                <a:latin typeface="Times New Roman"/>
                <a:cs typeface="Times New Roman"/>
              </a:rPr>
              <a:t>Tips</a:t>
            </a:r>
            <a:r>
              <a:rPr dirty="0" sz="5400" spc="-2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5400" spc="-25" b="1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5400" spc="-20" b="1">
                <a:solidFill>
                  <a:srgbClr val="FFFFFF"/>
                </a:solidFill>
                <a:latin typeface="Times New Roman"/>
                <a:cs typeface="Times New Roman"/>
              </a:rPr>
              <a:t>Trucking</a:t>
            </a:r>
            <a:r>
              <a:rPr dirty="0" sz="5400" spc="-27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5400" spc="-10" b="1">
                <a:solidFill>
                  <a:srgbClr val="FFFFFF"/>
                </a:solidFill>
                <a:latin typeface="Times New Roman"/>
                <a:cs typeface="Times New Roman"/>
              </a:rPr>
              <a:t>Companies</a:t>
            </a:r>
            <a:endParaRPr sz="5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143000"/>
            <a:ext cx="6991350" cy="2457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877675" y="428625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314325" y="0"/>
                </a:moveTo>
                <a:lnTo>
                  <a:pt x="157225" y="0"/>
                </a:lnTo>
                <a:lnTo>
                  <a:pt x="107517" y="8011"/>
                </a:lnTo>
                <a:lnTo>
                  <a:pt x="64355" y="30317"/>
                </a:lnTo>
                <a:lnTo>
                  <a:pt x="30325" y="64328"/>
                </a:lnTo>
                <a:lnTo>
                  <a:pt x="8012" y="107452"/>
                </a:lnTo>
                <a:lnTo>
                  <a:pt x="0" y="157099"/>
                </a:lnTo>
                <a:lnTo>
                  <a:pt x="0" y="1100074"/>
                </a:lnTo>
                <a:lnTo>
                  <a:pt x="8012" y="1149782"/>
                </a:lnTo>
                <a:lnTo>
                  <a:pt x="30325" y="1192944"/>
                </a:lnTo>
                <a:lnTo>
                  <a:pt x="64355" y="1226974"/>
                </a:lnTo>
                <a:lnTo>
                  <a:pt x="107517" y="1249287"/>
                </a:lnTo>
                <a:lnTo>
                  <a:pt x="157225" y="1257300"/>
                </a:lnTo>
                <a:lnTo>
                  <a:pt x="314325" y="1257300"/>
                </a:lnTo>
                <a:lnTo>
                  <a:pt x="314325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829549" cy="685799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077839" y="421703"/>
            <a:ext cx="5142230" cy="424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7020" marR="106680" indent="-274320">
              <a:lnSpc>
                <a:spcPct val="112700"/>
              </a:lnSpc>
              <a:spcBef>
                <a:spcPts val="95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4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 spc="-35">
                <a:solidFill>
                  <a:srgbClr val="304458"/>
                </a:solidFill>
                <a:latin typeface="Arial"/>
                <a:cs typeface="Arial"/>
              </a:rPr>
              <a:t>Your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actions</a:t>
            </a:r>
            <a:r>
              <a:rPr dirty="0" sz="20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20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attitude</a:t>
            </a:r>
            <a:r>
              <a:rPr dirty="0" sz="2000" spc="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after</a:t>
            </a:r>
            <a:r>
              <a:rPr dirty="0" sz="20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an</a:t>
            </a:r>
            <a:r>
              <a:rPr dirty="0" sz="20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304458"/>
                </a:solidFill>
                <a:latin typeface="Arial"/>
                <a:cs typeface="Arial"/>
              </a:rPr>
              <a:t>accident matter!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356870" algn="l"/>
              </a:tabLst>
            </a:pPr>
            <a:r>
              <a:rPr dirty="0" sz="1550" spc="-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>
                <a:solidFill>
                  <a:srgbClr val="FFC01E"/>
                </a:solidFill>
                <a:latin typeface="Times New Roman"/>
                <a:cs typeface="Times New Roman"/>
              </a:rPr>
              <a:t>	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Regardless</a:t>
            </a:r>
            <a:r>
              <a:rPr dirty="0" sz="20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of</a:t>
            </a:r>
            <a:r>
              <a:rPr dirty="0" sz="20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who</a:t>
            </a:r>
            <a:r>
              <a:rPr dirty="0" sz="20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is</a:t>
            </a:r>
            <a:r>
              <a:rPr dirty="0" sz="20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at</a:t>
            </a:r>
            <a:r>
              <a:rPr dirty="0" sz="20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fault,</a:t>
            </a:r>
            <a:r>
              <a:rPr dirty="0" sz="20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always</a:t>
            </a:r>
            <a:r>
              <a:rPr dirty="0" sz="20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 spc="-25">
                <a:solidFill>
                  <a:srgbClr val="304458"/>
                </a:solidFill>
                <a:latin typeface="Arial"/>
                <a:cs typeface="Arial"/>
              </a:rPr>
              <a:t>be</a:t>
            </a:r>
            <a:endParaRPr sz="20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305"/>
              </a:spcBef>
            </a:pP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polite,</a:t>
            </a:r>
            <a:r>
              <a:rPr dirty="0" sz="20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respectful</a:t>
            </a:r>
            <a:r>
              <a:rPr dirty="0" sz="20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20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304458"/>
                </a:solidFill>
                <a:latin typeface="Arial"/>
                <a:cs typeface="Arial"/>
              </a:rPr>
              <a:t>professional.</a:t>
            </a:r>
            <a:endParaRPr sz="2000">
              <a:latin typeface="Arial"/>
              <a:cs typeface="Arial"/>
            </a:endParaRPr>
          </a:p>
          <a:p>
            <a:pPr marL="287020" marR="431165" indent="-274320">
              <a:lnSpc>
                <a:spcPct val="109500"/>
              </a:lnSpc>
              <a:spcBef>
                <a:spcPts val="825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4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04458"/>
                </a:solidFill>
                <a:latin typeface="Arial"/>
                <a:cs typeface="Arial"/>
              </a:rPr>
              <a:t>Remember,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police</a:t>
            </a:r>
            <a:r>
              <a:rPr dirty="0" sz="20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have</a:t>
            </a:r>
            <a:r>
              <a:rPr dirty="0" sz="20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dash</a:t>
            </a:r>
            <a:r>
              <a:rPr dirty="0" sz="2000" spc="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2000" spc="-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 spc="-20">
                <a:solidFill>
                  <a:srgbClr val="304458"/>
                </a:solidFill>
                <a:latin typeface="Arial"/>
                <a:cs typeface="Arial"/>
              </a:rPr>
              <a:t>body </a:t>
            </a:r>
            <a:r>
              <a:rPr dirty="0" sz="2000" spc="-10">
                <a:solidFill>
                  <a:srgbClr val="304458"/>
                </a:solidFill>
                <a:latin typeface="Arial"/>
                <a:cs typeface="Arial"/>
              </a:rPr>
              <a:t>cameras</a:t>
            </a:r>
            <a:endParaRPr sz="2000">
              <a:latin typeface="Arial"/>
              <a:cs typeface="Arial"/>
            </a:endParaRPr>
          </a:p>
          <a:p>
            <a:pPr marL="287020" marR="274320" indent="-274320">
              <a:lnSpc>
                <a:spcPct val="109600"/>
              </a:lnSpc>
              <a:spcBef>
                <a:spcPts val="825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6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Everyone</a:t>
            </a:r>
            <a:r>
              <a:rPr dirty="0" sz="20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has</a:t>
            </a:r>
            <a:r>
              <a:rPr dirty="0" sz="20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cell</a:t>
            </a:r>
            <a:r>
              <a:rPr dirty="0" sz="20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phones</a:t>
            </a:r>
            <a:r>
              <a:rPr dirty="0" sz="20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with</a:t>
            </a:r>
            <a:r>
              <a:rPr dirty="0" sz="2000" spc="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304458"/>
                </a:solidFill>
                <a:latin typeface="Arial"/>
                <a:cs typeface="Arial"/>
              </a:rPr>
              <a:t>recording capabilities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4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Ring</a:t>
            </a:r>
            <a:r>
              <a:rPr dirty="0" sz="20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Cameras</a:t>
            </a:r>
            <a:r>
              <a:rPr dirty="0" sz="2000" spc="-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2000" spc="-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Surveillance</a:t>
            </a:r>
            <a:r>
              <a:rPr dirty="0" sz="2000" spc="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304458"/>
                </a:solidFill>
                <a:latin typeface="Arial"/>
                <a:cs typeface="Arial"/>
              </a:rPr>
              <a:t>Cameras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356870" algn="l"/>
              </a:tabLst>
            </a:pPr>
            <a:r>
              <a:rPr dirty="0" sz="1550" spc="-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>
                <a:solidFill>
                  <a:srgbClr val="FFC01E"/>
                </a:solidFill>
                <a:latin typeface="Times New Roman"/>
                <a:cs typeface="Times New Roman"/>
              </a:rPr>
              <a:t>	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If</a:t>
            </a:r>
            <a:r>
              <a:rPr dirty="0" sz="20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you</a:t>
            </a:r>
            <a:r>
              <a:rPr dirty="0" sz="20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act</a:t>
            </a:r>
            <a:r>
              <a:rPr dirty="0" sz="2000" spc="-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like</a:t>
            </a:r>
            <a:r>
              <a:rPr dirty="0" sz="20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</a:t>
            </a:r>
            <a:r>
              <a:rPr dirty="0" sz="20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jerk,</a:t>
            </a:r>
            <a:r>
              <a:rPr dirty="0" sz="2000" spc="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it</a:t>
            </a:r>
            <a:r>
              <a:rPr dirty="0" sz="20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will</a:t>
            </a:r>
            <a:r>
              <a:rPr dirty="0" sz="20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absolutely</a:t>
            </a:r>
            <a:r>
              <a:rPr dirty="0" sz="20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 spc="-20">
                <a:solidFill>
                  <a:srgbClr val="304458"/>
                </a:solidFill>
                <a:latin typeface="Arial"/>
                <a:cs typeface="Arial"/>
              </a:rPr>
              <a:t>come</a:t>
            </a:r>
            <a:endParaRPr sz="20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229"/>
              </a:spcBef>
            </a:pP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back</a:t>
            </a:r>
            <a:r>
              <a:rPr dirty="0" sz="20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2000" spc="-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04458"/>
                </a:solidFill>
                <a:latin typeface="Arial"/>
                <a:cs typeface="Arial"/>
              </a:rPr>
              <a:t>haunt</a:t>
            </a:r>
            <a:r>
              <a:rPr dirty="0" sz="20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000" spc="-25">
                <a:solidFill>
                  <a:srgbClr val="304458"/>
                </a:solidFill>
                <a:latin typeface="Arial"/>
                <a:cs typeface="Arial"/>
              </a:rPr>
              <a:t>you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47650" y="0"/>
            <a:ext cx="1257300" cy="314325"/>
          </a:xfrm>
          <a:custGeom>
            <a:avLst/>
            <a:gdLst/>
            <a:ahLst/>
            <a:cxnLst/>
            <a:rect l="l" t="t" r="r" b="b"/>
            <a:pathLst>
              <a:path w="1257300" h="314325">
                <a:moveTo>
                  <a:pt x="1257300" y="0"/>
                </a:moveTo>
                <a:lnTo>
                  <a:pt x="0" y="0"/>
                </a:lnTo>
                <a:lnTo>
                  <a:pt x="0" y="157099"/>
                </a:lnTo>
                <a:lnTo>
                  <a:pt x="8011" y="206807"/>
                </a:lnTo>
                <a:lnTo>
                  <a:pt x="30321" y="249969"/>
                </a:lnTo>
                <a:lnTo>
                  <a:pt x="64341" y="283999"/>
                </a:lnTo>
                <a:lnTo>
                  <a:pt x="107484" y="306312"/>
                </a:lnTo>
                <a:lnTo>
                  <a:pt x="157162" y="314325"/>
                </a:lnTo>
                <a:lnTo>
                  <a:pt x="1100074" y="314325"/>
                </a:lnTo>
                <a:lnTo>
                  <a:pt x="1149782" y="306312"/>
                </a:lnTo>
                <a:lnTo>
                  <a:pt x="1192944" y="283999"/>
                </a:lnTo>
                <a:lnTo>
                  <a:pt x="1226974" y="249969"/>
                </a:lnTo>
                <a:lnTo>
                  <a:pt x="1249287" y="206807"/>
                </a:lnTo>
                <a:lnTo>
                  <a:pt x="1257300" y="157099"/>
                </a:lnTo>
                <a:lnTo>
                  <a:pt x="1257300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38275"/>
            <a:ext cx="12191999" cy="46101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378954" y="1770697"/>
            <a:ext cx="3886835" cy="2219325"/>
          </a:xfrm>
          <a:prstGeom prst="rect">
            <a:avLst/>
          </a:prstGeom>
        </p:spPr>
        <p:txBody>
          <a:bodyPr wrap="square" lIns="0" tIns="146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5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Start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dirty="0"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accident</a:t>
            </a:r>
            <a:r>
              <a:rPr dirty="0" sz="2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begins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5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550" spc="33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Train</a:t>
            </a:r>
            <a:r>
              <a:rPr dirty="0"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dispatchers</a:t>
            </a:r>
            <a:endParaRPr sz="2000">
              <a:latin typeface="Arial"/>
              <a:cs typeface="Arial"/>
            </a:endParaRPr>
          </a:p>
          <a:p>
            <a:pPr marL="698500" indent="-228600">
              <a:lnSpc>
                <a:spcPct val="100000"/>
              </a:lnSpc>
              <a:spcBef>
                <a:spcPts val="1055"/>
              </a:spcBef>
              <a:buClr>
                <a:srgbClr val="FFC01E"/>
              </a:buClr>
              <a:buFont typeface="Wingdings"/>
              <a:buChar char=""/>
              <a:tabLst>
                <a:tab pos="6985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ask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driver</a:t>
            </a:r>
            <a:endParaRPr sz="2000">
              <a:latin typeface="Arial"/>
              <a:cs typeface="Arial"/>
            </a:endParaRPr>
          </a:p>
          <a:p>
            <a:pPr marL="698500" indent="-228600">
              <a:lnSpc>
                <a:spcPct val="100000"/>
              </a:lnSpc>
              <a:spcBef>
                <a:spcPts val="1055"/>
              </a:spcBef>
              <a:buClr>
                <a:srgbClr val="FFC01E"/>
              </a:buClr>
              <a:buFont typeface="Wingdings"/>
              <a:buChar char=""/>
              <a:tabLst>
                <a:tab pos="6985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information</a:t>
            </a:r>
            <a:r>
              <a:rPr dirty="0"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obtain</a:t>
            </a:r>
            <a:endParaRPr sz="2000">
              <a:latin typeface="Arial"/>
              <a:cs typeface="Arial"/>
            </a:endParaRPr>
          </a:p>
          <a:p>
            <a:pPr marL="698500" indent="-228600">
              <a:lnSpc>
                <a:spcPct val="100000"/>
              </a:lnSpc>
              <a:spcBef>
                <a:spcPts val="1055"/>
              </a:spcBef>
              <a:buClr>
                <a:srgbClr val="FFC01E"/>
              </a:buClr>
              <a:buFont typeface="Wingdings"/>
              <a:buChar char=""/>
              <a:tabLst>
                <a:tab pos="6985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 contact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6859" y="496569"/>
            <a:ext cx="6795134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>
                <a:solidFill>
                  <a:srgbClr val="00397A"/>
                </a:solidFill>
              </a:rPr>
              <a:t>1.</a:t>
            </a:r>
            <a:r>
              <a:rPr dirty="0" sz="4400" spc="-55">
                <a:solidFill>
                  <a:srgbClr val="00397A"/>
                </a:solidFill>
              </a:rPr>
              <a:t> </a:t>
            </a:r>
            <a:r>
              <a:rPr dirty="0" sz="4400">
                <a:solidFill>
                  <a:srgbClr val="00397A"/>
                </a:solidFill>
              </a:rPr>
              <a:t>Act</a:t>
            </a:r>
            <a:r>
              <a:rPr dirty="0" sz="4400" spc="-5">
                <a:solidFill>
                  <a:srgbClr val="00397A"/>
                </a:solidFill>
              </a:rPr>
              <a:t> </a:t>
            </a:r>
            <a:r>
              <a:rPr dirty="0" sz="4400">
                <a:solidFill>
                  <a:srgbClr val="00397A"/>
                </a:solidFill>
              </a:rPr>
              <a:t>Fast</a:t>
            </a:r>
            <a:r>
              <a:rPr dirty="0" sz="4400" spc="-75">
                <a:solidFill>
                  <a:srgbClr val="00397A"/>
                </a:solidFill>
              </a:rPr>
              <a:t> </a:t>
            </a:r>
            <a:r>
              <a:rPr dirty="0" sz="4400">
                <a:solidFill>
                  <a:srgbClr val="00397A"/>
                </a:solidFill>
              </a:rPr>
              <a:t>and</a:t>
            </a:r>
            <a:r>
              <a:rPr dirty="0" sz="4400" spc="-30">
                <a:solidFill>
                  <a:srgbClr val="00397A"/>
                </a:solidFill>
              </a:rPr>
              <a:t> </a:t>
            </a:r>
            <a:r>
              <a:rPr dirty="0" sz="4400">
                <a:solidFill>
                  <a:srgbClr val="00397A"/>
                </a:solidFill>
              </a:rPr>
              <a:t>Be</a:t>
            </a:r>
            <a:r>
              <a:rPr dirty="0" sz="4400" spc="-85">
                <a:solidFill>
                  <a:srgbClr val="00397A"/>
                </a:solidFill>
              </a:rPr>
              <a:t> </a:t>
            </a:r>
            <a:r>
              <a:rPr dirty="0" sz="4400" spc="-10">
                <a:solidFill>
                  <a:srgbClr val="00397A"/>
                </a:solidFill>
              </a:rPr>
              <a:t>Prepared</a:t>
            </a:r>
            <a:endParaRPr sz="4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34759" y="3230007"/>
            <a:ext cx="4594225" cy="113284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87020" marR="5080" indent="-274955">
              <a:lnSpc>
                <a:spcPct val="112100"/>
              </a:lnSpc>
              <a:spcBef>
                <a:spcPts val="135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4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Advise</a:t>
            </a:r>
            <a:r>
              <a:rPr dirty="0" sz="2150" spc="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your</a:t>
            </a:r>
            <a:r>
              <a:rPr dirty="0" sz="2150" spc="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driver</a:t>
            </a:r>
            <a:r>
              <a:rPr dirty="0" sz="2150" spc="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not</a:t>
            </a:r>
            <a:r>
              <a:rPr dirty="0" sz="2150" spc="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2150" spc="114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give</a:t>
            </a:r>
            <a:r>
              <a:rPr dirty="0" sz="2150" spc="114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25">
                <a:solidFill>
                  <a:srgbClr val="304458"/>
                </a:solidFill>
                <a:latin typeface="Arial"/>
                <a:cs typeface="Arial"/>
              </a:rPr>
              <a:t>any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statements</a:t>
            </a:r>
            <a:r>
              <a:rPr dirty="0" sz="2150" spc="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or</a:t>
            </a:r>
            <a:r>
              <a:rPr dirty="0" sz="2150" spc="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talk</a:t>
            </a:r>
            <a:r>
              <a:rPr dirty="0" sz="2150" spc="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to</a:t>
            </a:r>
            <a:r>
              <a:rPr dirty="0" sz="2150" spc="1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anyone</a:t>
            </a:r>
            <a:r>
              <a:rPr dirty="0" sz="2150" spc="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about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the</a:t>
            </a:r>
            <a:r>
              <a:rPr dirty="0" sz="2150" spc="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accident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81915" rIns="0" bIns="0" rtlCol="0" vert="horz">
            <a:spAutoFit/>
          </a:bodyPr>
          <a:lstStyle/>
          <a:p>
            <a:pPr marL="12700" marR="5080">
              <a:lnSpc>
                <a:spcPct val="90300"/>
              </a:lnSpc>
              <a:spcBef>
                <a:spcPts val="645"/>
              </a:spcBef>
            </a:pP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2.</a:t>
            </a:r>
            <a:r>
              <a:rPr dirty="0" sz="4400" spc="-6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u="sng" sz="4400">
                <a:solidFill>
                  <a:srgbClr val="00397A"/>
                </a:solidFill>
                <a:uFill>
                  <a:solidFill>
                    <a:srgbClr val="00397A"/>
                  </a:solidFill>
                </a:uFill>
                <a:latin typeface="Arial"/>
                <a:cs typeface="Arial"/>
              </a:rPr>
              <a:t>Do</a:t>
            </a:r>
            <a:r>
              <a:rPr dirty="0" u="sng" sz="4400" spc="-45">
                <a:solidFill>
                  <a:srgbClr val="00397A"/>
                </a:solidFill>
                <a:uFill>
                  <a:solidFill>
                    <a:srgbClr val="00397A"/>
                  </a:solidFill>
                </a:uFill>
                <a:latin typeface="Arial"/>
                <a:cs typeface="Arial"/>
              </a:rPr>
              <a:t> </a:t>
            </a:r>
            <a:r>
              <a:rPr dirty="0" u="sng" sz="4400">
                <a:solidFill>
                  <a:srgbClr val="00397A"/>
                </a:solidFill>
                <a:uFill>
                  <a:solidFill>
                    <a:srgbClr val="00397A"/>
                  </a:solidFill>
                </a:uFill>
                <a:latin typeface="Arial"/>
                <a:cs typeface="Arial"/>
              </a:rPr>
              <a:t>Not</a:t>
            </a:r>
            <a:r>
              <a:rPr dirty="0" u="sng" sz="4400" spc="-155">
                <a:solidFill>
                  <a:srgbClr val="00397A"/>
                </a:solidFill>
                <a:uFill>
                  <a:solidFill>
                    <a:srgbClr val="00397A"/>
                  </a:solidFill>
                </a:uFill>
                <a:latin typeface="Arial"/>
                <a:cs typeface="Arial"/>
              </a:rPr>
              <a:t> </a:t>
            </a:r>
            <a:r>
              <a:rPr dirty="0" u="none" sz="4400" spc="-415">
                <a:solidFill>
                  <a:srgbClr val="00397A"/>
                </a:solidFill>
                <a:latin typeface="Arial"/>
                <a:cs typeface="Arial"/>
              </a:rPr>
              <a:t>T</a:t>
            </a:r>
            <a:r>
              <a:rPr dirty="0" u="none" sz="4400" spc="120">
                <a:solidFill>
                  <a:srgbClr val="00397A"/>
                </a:solidFill>
                <a:latin typeface="Arial"/>
                <a:cs typeface="Arial"/>
              </a:rPr>
              <a:t>a</a:t>
            </a:r>
            <a:r>
              <a:rPr dirty="0" u="none" sz="4400" spc="90">
                <a:solidFill>
                  <a:srgbClr val="00397A"/>
                </a:solidFill>
                <a:latin typeface="Arial"/>
                <a:cs typeface="Arial"/>
              </a:rPr>
              <a:t>k</a:t>
            </a:r>
            <a:r>
              <a:rPr dirty="0" u="none" sz="4400" spc="120">
                <a:solidFill>
                  <a:srgbClr val="00397A"/>
                </a:solidFill>
                <a:latin typeface="Arial"/>
                <a:cs typeface="Arial"/>
              </a:rPr>
              <a:t>e</a:t>
            </a:r>
            <a:r>
              <a:rPr dirty="0" u="none" sz="4400" spc="-2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u="none" sz="4400">
                <a:solidFill>
                  <a:srgbClr val="00397A"/>
                </a:solidFill>
                <a:latin typeface="Arial"/>
                <a:cs typeface="Arial"/>
              </a:rPr>
              <a:t>Statements</a:t>
            </a:r>
            <a:r>
              <a:rPr dirty="0" u="none" sz="4400" spc="-18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u="none" sz="4400" spc="-20">
                <a:solidFill>
                  <a:srgbClr val="00397A"/>
                </a:solidFill>
                <a:latin typeface="Arial"/>
                <a:cs typeface="Arial"/>
              </a:rPr>
              <a:t>from </a:t>
            </a:r>
            <a:r>
              <a:rPr dirty="0" u="none" sz="4400" spc="-55">
                <a:solidFill>
                  <a:srgbClr val="00397A"/>
                </a:solidFill>
                <a:latin typeface="Arial"/>
                <a:cs typeface="Arial"/>
              </a:rPr>
              <a:t>Your</a:t>
            </a:r>
            <a:r>
              <a:rPr dirty="0" u="none" sz="4400" spc="-24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u="none" sz="4400" spc="-10">
                <a:solidFill>
                  <a:srgbClr val="00397A"/>
                </a:solidFill>
                <a:latin typeface="Arial"/>
                <a:cs typeface="Arial"/>
              </a:rPr>
              <a:t>Driver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8225" y="1581150"/>
            <a:ext cx="3857625" cy="348615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19187" y="5109591"/>
            <a:ext cx="32861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3"/>
              </a:rPr>
              <a:t>This</a:t>
            </a:r>
            <a:r>
              <a:rPr dirty="0" u="sng" sz="900" spc="-25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dirty="0" u="sng" sz="900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3"/>
              </a:rPr>
              <a:t>Photo</a:t>
            </a:r>
            <a:r>
              <a:rPr dirty="0" u="none" sz="900" spc="-15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by</a:t>
            </a:r>
            <a:r>
              <a:rPr dirty="0" u="none" sz="900" spc="-20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Unknown</a:t>
            </a:r>
            <a:r>
              <a:rPr dirty="0" u="none" sz="900" spc="5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Author</a:t>
            </a:r>
            <a:r>
              <a:rPr dirty="0" u="none" sz="900" spc="-30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is</a:t>
            </a:r>
            <a:r>
              <a:rPr dirty="0" u="none" sz="900" spc="-20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licensed</a:t>
            </a:r>
            <a:r>
              <a:rPr dirty="0" u="none" sz="900" spc="5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under</a:t>
            </a:r>
            <a:r>
              <a:rPr dirty="0" u="none" sz="900" spc="-10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sng" sz="900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4"/>
              </a:rPr>
              <a:t>CC </a:t>
            </a:r>
            <a:r>
              <a:rPr dirty="0" u="sng" sz="900" spc="-10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4"/>
              </a:rPr>
              <a:t>BY-NC-</a:t>
            </a:r>
            <a:r>
              <a:rPr dirty="0" u="sng" sz="900" spc="-25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4"/>
              </a:rPr>
              <a:t>ND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96990" y="2343912"/>
            <a:ext cx="4344035" cy="322072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31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Independent</a:t>
            </a:r>
            <a:r>
              <a:rPr dirty="0" sz="2150" spc="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Adjuster</a:t>
            </a:r>
            <a:endParaRPr sz="215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1100"/>
              </a:spcBef>
              <a:buClr>
                <a:srgbClr val="00397A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Obtain</a:t>
            </a:r>
            <a:r>
              <a:rPr dirty="0" sz="2150" spc="19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statements</a:t>
            </a:r>
            <a:r>
              <a:rPr dirty="0" sz="2150" spc="1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from</a:t>
            </a:r>
            <a:r>
              <a:rPr dirty="0" sz="2150" spc="1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other</a:t>
            </a:r>
            <a:endParaRPr sz="215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  <a:spcBef>
                <a:spcPts val="350"/>
              </a:spcBef>
            </a:pP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driver</a:t>
            </a:r>
            <a:r>
              <a:rPr dirty="0" sz="2150" spc="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2150" spc="114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witnesses</a:t>
            </a:r>
            <a:endParaRPr sz="215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1175"/>
              </a:spcBef>
              <a:buClr>
                <a:srgbClr val="00397A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Canvas</a:t>
            </a:r>
            <a:r>
              <a:rPr dirty="0" sz="2150" spc="1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for</a:t>
            </a:r>
            <a:r>
              <a:rPr dirty="0" sz="2150" spc="12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security</a:t>
            </a:r>
            <a:r>
              <a:rPr dirty="0" sz="2150" spc="1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cameras</a:t>
            </a:r>
            <a:endParaRPr sz="215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1100"/>
              </a:spcBef>
              <a:buClr>
                <a:srgbClr val="00397A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Take</a:t>
            </a:r>
            <a:r>
              <a:rPr dirty="0" sz="2150" spc="-1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pictures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4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Accident</a:t>
            </a:r>
            <a:r>
              <a:rPr dirty="0" sz="2150" spc="1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Reconstructionist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1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Attorney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61609" y="1272857"/>
            <a:ext cx="593280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3.</a:t>
            </a:r>
            <a:r>
              <a:rPr dirty="0" sz="4400" spc="-8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Bring</a:t>
            </a:r>
            <a:r>
              <a:rPr dirty="0" sz="4400" spc="-5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in</a:t>
            </a:r>
            <a:r>
              <a:rPr dirty="0" sz="4400" spc="-7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Outside</a:t>
            </a:r>
            <a:r>
              <a:rPr dirty="0" sz="4400" spc="-5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 spc="-20">
                <a:solidFill>
                  <a:srgbClr val="00397A"/>
                </a:solidFill>
                <a:latin typeface="Arial"/>
                <a:cs typeface="Arial"/>
              </a:rPr>
              <a:t>Help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8225" y="1581150"/>
            <a:ext cx="3857625" cy="348615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19187" y="5109591"/>
            <a:ext cx="28752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3"/>
              </a:rPr>
              <a:t>This</a:t>
            </a:r>
            <a:r>
              <a:rPr dirty="0" u="sng" sz="900" spc="-25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dirty="0" u="sng" sz="900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3"/>
              </a:rPr>
              <a:t>Photo</a:t>
            </a:r>
            <a:r>
              <a:rPr dirty="0" u="none" sz="900" spc="-20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by</a:t>
            </a:r>
            <a:r>
              <a:rPr dirty="0" u="none" sz="900" spc="-20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Unknown Author</a:t>
            </a:r>
            <a:r>
              <a:rPr dirty="0" u="none" sz="900" spc="-25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is</a:t>
            </a:r>
            <a:r>
              <a:rPr dirty="0" u="none" sz="900" spc="-25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licensed</a:t>
            </a:r>
            <a:r>
              <a:rPr dirty="0" u="none" sz="900" spc="5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none" sz="900">
                <a:solidFill>
                  <a:srgbClr val="EFF3F6"/>
                </a:solidFill>
                <a:latin typeface="Arial"/>
                <a:cs typeface="Arial"/>
              </a:rPr>
              <a:t>under</a:t>
            </a:r>
            <a:r>
              <a:rPr dirty="0" u="none" sz="900" spc="-15">
                <a:solidFill>
                  <a:srgbClr val="EFF3F6"/>
                </a:solidFill>
                <a:latin typeface="Arial"/>
                <a:cs typeface="Arial"/>
              </a:rPr>
              <a:t> </a:t>
            </a:r>
            <a:r>
              <a:rPr dirty="0" u="sng" sz="900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4"/>
              </a:rPr>
              <a:t>CC</a:t>
            </a:r>
            <a:r>
              <a:rPr dirty="0" u="sng" sz="900" spc="-5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dirty="0" u="sng" sz="900" spc="-25">
                <a:solidFill>
                  <a:srgbClr val="EFF3F6"/>
                </a:solidFill>
                <a:uFill>
                  <a:solidFill>
                    <a:srgbClr val="EFF3F6"/>
                  </a:solidFill>
                </a:uFill>
                <a:latin typeface="Arial"/>
                <a:cs typeface="Arial"/>
                <a:hlinkClick r:id="rId4"/>
              </a:rPr>
              <a:t>BY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59220" y="1712721"/>
            <a:ext cx="3308350" cy="3316604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5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Public</a:t>
            </a:r>
            <a:r>
              <a:rPr dirty="0" sz="2150" spc="11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record</a:t>
            </a:r>
            <a:r>
              <a:rPr dirty="0" sz="2150" spc="1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search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6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Social</a:t>
            </a:r>
            <a:r>
              <a:rPr dirty="0" sz="2150" spc="1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media</a:t>
            </a:r>
            <a:r>
              <a:rPr dirty="0" sz="2150" spc="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search</a:t>
            </a:r>
            <a:endParaRPr sz="2150">
              <a:latin typeface="Arial"/>
              <a:cs typeface="Arial"/>
            </a:endParaRPr>
          </a:p>
          <a:p>
            <a:pPr marL="767080" indent="-342900">
              <a:lnSpc>
                <a:spcPct val="100000"/>
              </a:lnSpc>
              <a:spcBef>
                <a:spcPts val="1175"/>
              </a:spcBef>
              <a:buSzPct val="79069"/>
              <a:buFont typeface="Wingdings"/>
              <a:buChar char=""/>
              <a:tabLst>
                <a:tab pos="767080" algn="l"/>
              </a:tabLst>
            </a:pP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Accident</a:t>
            </a:r>
            <a:endParaRPr sz="2150">
              <a:latin typeface="Arial"/>
              <a:cs typeface="Arial"/>
            </a:endParaRPr>
          </a:p>
          <a:p>
            <a:pPr lvl="1" marL="1224915" indent="-343535">
              <a:lnSpc>
                <a:spcPct val="100000"/>
              </a:lnSpc>
              <a:spcBef>
                <a:spcPts val="1100"/>
              </a:spcBef>
              <a:buSzPct val="79069"/>
              <a:buFont typeface="Wingdings"/>
              <a:buChar char=""/>
              <a:tabLst>
                <a:tab pos="1224915" algn="l"/>
              </a:tabLst>
            </a:pPr>
            <a:r>
              <a:rPr dirty="0" sz="2150" spc="-20">
                <a:solidFill>
                  <a:srgbClr val="304458"/>
                </a:solidFill>
                <a:latin typeface="Arial"/>
                <a:cs typeface="Arial"/>
              </a:rPr>
              <a:t>News</a:t>
            </a:r>
            <a:endParaRPr sz="2150">
              <a:latin typeface="Arial"/>
              <a:cs typeface="Arial"/>
            </a:endParaRPr>
          </a:p>
          <a:p>
            <a:pPr marL="767080" indent="-342900">
              <a:lnSpc>
                <a:spcPct val="100000"/>
              </a:lnSpc>
              <a:spcBef>
                <a:spcPts val="1175"/>
              </a:spcBef>
              <a:buSzPct val="79069"/>
              <a:buFont typeface="Wingdings"/>
              <a:buChar char=""/>
              <a:tabLst>
                <a:tab pos="767080" algn="l"/>
              </a:tabLst>
            </a:pP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Other</a:t>
            </a:r>
            <a:r>
              <a:rPr dirty="0" sz="2150" spc="10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driver</a:t>
            </a:r>
            <a:endParaRPr sz="2150">
              <a:latin typeface="Arial"/>
              <a:cs typeface="Arial"/>
            </a:endParaRPr>
          </a:p>
          <a:p>
            <a:pPr lvl="1" marL="1224915" indent="-343535">
              <a:lnSpc>
                <a:spcPct val="100000"/>
              </a:lnSpc>
              <a:spcBef>
                <a:spcPts val="1100"/>
              </a:spcBef>
              <a:buSzPct val="79069"/>
              <a:buFont typeface="Wingdings"/>
              <a:buChar char=""/>
              <a:tabLst>
                <a:tab pos="1224915" algn="l"/>
              </a:tabLst>
            </a:pP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Family</a:t>
            </a:r>
            <a:r>
              <a:rPr dirty="0" sz="2150" spc="14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members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1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Act</a:t>
            </a:r>
            <a:r>
              <a:rPr dirty="0" sz="2150" spc="10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20">
                <a:solidFill>
                  <a:srgbClr val="304458"/>
                </a:solidFill>
                <a:latin typeface="Arial"/>
                <a:cs typeface="Arial"/>
              </a:rPr>
              <a:t>fast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59220" y="705802"/>
            <a:ext cx="3853179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4.</a:t>
            </a:r>
            <a:r>
              <a:rPr dirty="0" sz="4400" spc="-8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Social</a:t>
            </a:r>
            <a:r>
              <a:rPr dirty="0" sz="4400" spc="-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00397A"/>
                </a:solidFill>
                <a:latin typeface="Arial"/>
                <a:cs typeface="Arial"/>
              </a:rPr>
              <a:t>Media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" y="1733550"/>
            <a:ext cx="5419725" cy="304800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0900" y="0"/>
            <a:ext cx="5695950" cy="6638925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75" y="733425"/>
            <a:ext cx="11830050" cy="5391150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8975" y="0"/>
            <a:ext cx="5143500" cy="6857998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1700" y="571500"/>
            <a:ext cx="7543800" cy="5334000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8050" y="0"/>
            <a:ext cx="3857625" cy="6686550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3750" y="-2"/>
            <a:ext cx="3857625" cy="6781800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2447925"/>
            <a:ext cx="12192000" cy="3552825"/>
          </a:xfrm>
          <a:custGeom>
            <a:avLst/>
            <a:gdLst/>
            <a:ahLst/>
            <a:cxnLst/>
            <a:rect l="l" t="t" r="r" b="b"/>
            <a:pathLst>
              <a:path w="12192000" h="3552825">
                <a:moveTo>
                  <a:pt x="12192000" y="0"/>
                </a:moveTo>
                <a:lnTo>
                  <a:pt x="0" y="0"/>
                </a:lnTo>
                <a:lnTo>
                  <a:pt x="0" y="3552825"/>
                </a:lnTo>
                <a:lnTo>
                  <a:pt x="12192000" y="35528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9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-7937" y="3173031"/>
            <a:ext cx="6808470" cy="701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5.</a:t>
            </a:r>
            <a:r>
              <a:rPr dirty="0" sz="44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Preservation</a:t>
            </a:r>
            <a:r>
              <a:rPr dirty="0" sz="4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4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200" y="495300"/>
            <a:ext cx="4219575" cy="550545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59220" y="2699512"/>
            <a:ext cx="2618740" cy="1904364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7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Preserve</a:t>
            </a:r>
            <a:r>
              <a:rPr dirty="0" sz="2150" spc="1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evidence</a:t>
            </a:r>
            <a:endParaRPr sz="215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1100"/>
              </a:spcBef>
              <a:buClr>
                <a:srgbClr val="00397A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Driver’s</a:t>
            </a:r>
            <a:r>
              <a:rPr dirty="0" sz="2150" spc="1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20">
                <a:solidFill>
                  <a:srgbClr val="304458"/>
                </a:solidFill>
                <a:latin typeface="Arial"/>
                <a:cs typeface="Arial"/>
              </a:rPr>
              <a:t>logs</a:t>
            </a:r>
            <a:endParaRPr sz="2150">
              <a:latin typeface="Arial"/>
              <a:cs typeface="Arial"/>
            </a:endParaRPr>
          </a:p>
          <a:p>
            <a:pPr marL="697865" indent="-227965">
              <a:lnSpc>
                <a:spcPct val="100000"/>
              </a:lnSpc>
              <a:spcBef>
                <a:spcPts val="1175"/>
              </a:spcBef>
              <a:buClr>
                <a:srgbClr val="00397A"/>
              </a:buClr>
              <a:buFont typeface="Wingdings"/>
              <a:buChar char=""/>
              <a:tabLst>
                <a:tab pos="697865" algn="l"/>
              </a:tabLst>
            </a:pP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Video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33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Preservation</a:t>
            </a:r>
            <a:r>
              <a:rPr dirty="0" sz="2150" spc="1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letter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34840" y="1191513"/>
            <a:ext cx="686371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5.</a:t>
            </a:r>
            <a:r>
              <a:rPr dirty="0" sz="4400" spc="-10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Preservation</a:t>
            </a:r>
            <a:r>
              <a:rPr dirty="0" sz="4400" spc="-6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of</a:t>
            </a:r>
            <a:r>
              <a:rPr dirty="0" sz="4400" spc="-2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00397A"/>
                </a:solidFill>
                <a:latin typeface="Arial"/>
                <a:cs typeface="Arial"/>
              </a:rPr>
              <a:t>Evidence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8225" y="1581150"/>
            <a:ext cx="3857625" cy="348615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2447925"/>
            <a:ext cx="12192000" cy="3552825"/>
          </a:xfrm>
          <a:custGeom>
            <a:avLst/>
            <a:gdLst/>
            <a:ahLst/>
            <a:cxnLst/>
            <a:rect l="l" t="t" r="r" b="b"/>
            <a:pathLst>
              <a:path w="12192000" h="3552825">
                <a:moveTo>
                  <a:pt x="12192000" y="0"/>
                </a:moveTo>
                <a:lnTo>
                  <a:pt x="0" y="0"/>
                </a:lnTo>
                <a:lnTo>
                  <a:pt x="0" y="3552825"/>
                </a:lnTo>
                <a:lnTo>
                  <a:pt x="12192000" y="35528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9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61327" y="3704272"/>
            <a:ext cx="6123940" cy="701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Accident</a:t>
            </a:r>
            <a:r>
              <a:rPr dirty="0" sz="44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Response</a:t>
            </a:r>
            <a:r>
              <a:rPr dirty="0" sz="44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2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200" y="495300"/>
            <a:ext cx="4219575" cy="550545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59220" y="1985137"/>
            <a:ext cx="4693285" cy="3955415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30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Dispatcher</a:t>
            </a:r>
            <a:r>
              <a:rPr dirty="0" sz="2150" spc="16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checklist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3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Photo</a:t>
            </a:r>
            <a:r>
              <a:rPr dirty="0" sz="2150" spc="114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checklist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54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Accident</a:t>
            </a:r>
            <a:r>
              <a:rPr dirty="0" sz="2150" spc="14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20">
                <a:solidFill>
                  <a:srgbClr val="304458"/>
                </a:solidFill>
                <a:latin typeface="Arial"/>
                <a:cs typeface="Arial"/>
              </a:rPr>
              <a:t>form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9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Document</a:t>
            </a:r>
            <a:r>
              <a:rPr dirty="0" sz="2150" spc="10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04458"/>
                </a:solidFill>
                <a:latin typeface="Arial"/>
                <a:cs typeface="Arial"/>
              </a:rPr>
              <a:t>preservation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6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Rapid</a:t>
            </a:r>
            <a:r>
              <a:rPr dirty="0" sz="2150" spc="1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04458"/>
                </a:solidFill>
                <a:latin typeface="Arial"/>
                <a:cs typeface="Arial"/>
              </a:rPr>
              <a:t>Response</a:t>
            </a:r>
            <a:r>
              <a:rPr dirty="0" sz="2150" spc="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150" spc="-20">
                <a:solidFill>
                  <a:srgbClr val="304458"/>
                </a:solidFill>
                <a:latin typeface="Arial"/>
                <a:cs typeface="Arial"/>
              </a:rPr>
              <a:t>Plan</a:t>
            </a:r>
            <a:endParaRPr sz="2150">
              <a:latin typeface="Arial"/>
              <a:cs typeface="Arial"/>
            </a:endParaRPr>
          </a:p>
          <a:p>
            <a:pPr marL="287020" marR="5080" indent="-274320">
              <a:lnSpc>
                <a:spcPct val="112500"/>
              </a:lnSpc>
              <a:spcBef>
                <a:spcPts val="780"/>
              </a:spcBef>
            </a:pPr>
            <a:r>
              <a:rPr dirty="0" sz="17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700" spc="22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If</a:t>
            </a:r>
            <a:r>
              <a:rPr dirty="0" sz="2150" spc="7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you</a:t>
            </a:r>
            <a:r>
              <a:rPr dirty="0" sz="2150" spc="7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give</a:t>
            </a:r>
            <a:r>
              <a:rPr dirty="0" sz="2150" spc="114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me</a:t>
            </a:r>
            <a:r>
              <a:rPr dirty="0" sz="2150" spc="4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a</a:t>
            </a:r>
            <a:r>
              <a:rPr dirty="0" sz="2150" spc="11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business</a:t>
            </a:r>
            <a:r>
              <a:rPr dirty="0" sz="2150" spc="35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card</a:t>
            </a:r>
            <a:r>
              <a:rPr dirty="0" sz="2150" spc="145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spc="-25" b="1">
                <a:solidFill>
                  <a:srgbClr val="FFC01E"/>
                </a:solidFill>
                <a:latin typeface="Arial"/>
                <a:cs typeface="Arial"/>
              </a:rPr>
              <a:t>at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the</a:t>
            </a:r>
            <a:r>
              <a:rPr dirty="0" sz="2150" spc="7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end</a:t>
            </a:r>
            <a:r>
              <a:rPr dirty="0" sz="2150" spc="114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of</a:t>
            </a:r>
            <a:r>
              <a:rPr dirty="0" sz="2150" spc="125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the</a:t>
            </a:r>
            <a:r>
              <a:rPr dirty="0" sz="2150" spc="8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presentation,</a:t>
            </a:r>
            <a:r>
              <a:rPr dirty="0" sz="2150" spc="9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I</a:t>
            </a:r>
            <a:r>
              <a:rPr dirty="0" sz="2150" spc="85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spc="-20" b="1">
                <a:solidFill>
                  <a:srgbClr val="FFC01E"/>
                </a:solidFill>
                <a:latin typeface="Arial"/>
                <a:cs typeface="Arial"/>
              </a:rPr>
              <a:t>will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send</a:t>
            </a:r>
            <a:r>
              <a:rPr dirty="0" sz="2150" spc="6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you</a:t>
            </a:r>
            <a:r>
              <a:rPr dirty="0" sz="2150" spc="75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our</a:t>
            </a:r>
            <a:r>
              <a:rPr dirty="0" sz="2150" spc="105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free</a:t>
            </a:r>
            <a:r>
              <a:rPr dirty="0" sz="2150" spc="120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FFC01E"/>
                </a:solidFill>
                <a:latin typeface="Arial"/>
                <a:cs typeface="Arial"/>
              </a:rPr>
              <a:t>accident </a:t>
            </a:r>
            <a:r>
              <a:rPr dirty="0" sz="2150" b="1">
                <a:solidFill>
                  <a:srgbClr val="FFC01E"/>
                </a:solidFill>
                <a:latin typeface="Arial"/>
                <a:cs typeface="Arial"/>
              </a:rPr>
              <a:t>response</a:t>
            </a:r>
            <a:r>
              <a:rPr dirty="0" sz="2150" spc="229" b="1">
                <a:solidFill>
                  <a:srgbClr val="FFC01E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FFC01E"/>
                </a:solidFill>
                <a:latin typeface="Arial"/>
                <a:cs typeface="Arial"/>
              </a:rPr>
              <a:t>documents.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59220" y="705802"/>
            <a:ext cx="4289425" cy="1302385"/>
          </a:xfrm>
          <a:prstGeom prst="rect"/>
        </p:spPr>
        <p:txBody>
          <a:bodyPr wrap="square" lIns="0" tIns="94615" rIns="0" bIns="0" rtlCol="0" vert="horz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Free</a:t>
            </a:r>
            <a:r>
              <a:rPr dirty="0" sz="4400" spc="-30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00397A"/>
                </a:solidFill>
                <a:latin typeface="Arial"/>
                <a:cs typeface="Arial"/>
              </a:rPr>
              <a:t>Accident </a:t>
            </a:r>
            <a:r>
              <a:rPr dirty="0" sz="4400">
                <a:solidFill>
                  <a:srgbClr val="00397A"/>
                </a:solidFill>
                <a:latin typeface="Arial"/>
                <a:cs typeface="Arial"/>
              </a:rPr>
              <a:t>Response</a:t>
            </a:r>
            <a:r>
              <a:rPr dirty="0" sz="4400" spc="-114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00397A"/>
                </a:solidFill>
                <a:latin typeface="Arial"/>
                <a:cs typeface="Arial"/>
              </a:rPr>
              <a:t>Forms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8225" y="1581150"/>
            <a:ext cx="3857625" cy="348615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2447925"/>
            <a:ext cx="12192000" cy="3552825"/>
          </a:xfrm>
          <a:custGeom>
            <a:avLst/>
            <a:gdLst/>
            <a:ahLst/>
            <a:cxnLst/>
            <a:rect l="l" t="t" r="r" b="b"/>
            <a:pathLst>
              <a:path w="12192000" h="3552825">
                <a:moveTo>
                  <a:pt x="12192000" y="0"/>
                </a:moveTo>
                <a:lnTo>
                  <a:pt x="0" y="0"/>
                </a:lnTo>
                <a:lnTo>
                  <a:pt x="0" y="3552825"/>
                </a:lnTo>
                <a:lnTo>
                  <a:pt x="12192000" y="35528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9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34302" y="3173031"/>
            <a:ext cx="6522084" cy="190309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ctr" marL="12700" marR="5080">
              <a:lnSpc>
                <a:spcPts val="4730"/>
              </a:lnSpc>
              <a:spcBef>
                <a:spcPts val="745"/>
              </a:spcBef>
            </a:pP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LET</a:t>
            </a:r>
            <a:r>
              <a:rPr dirty="0" sz="44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dirty="0" sz="4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HELP</a:t>
            </a:r>
            <a:r>
              <a:rPr dirty="0" sz="4400" spc="-2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4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2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4400" spc="-3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FFFFFF"/>
                </a:solidFill>
                <a:latin typeface="Arial"/>
                <a:cs typeface="Arial"/>
              </a:rPr>
              <a:t>ACCIDENT RESPONSE!!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4200" y="495300"/>
            <a:ext cx="4219575" cy="550545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447920" y="533309"/>
            <a:ext cx="8249284" cy="5877560"/>
            <a:chOff x="3447920" y="533309"/>
            <a:chExt cx="8249284" cy="58775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7920" y="533309"/>
              <a:ext cx="8248909" cy="58771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09975" y="695325"/>
              <a:ext cx="7839075" cy="5467350"/>
            </a:xfrm>
            <a:custGeom>
              <a:avLst/>
              <a:gdLst/>
              <a:ahLst/>
              <a:cxnLst/>
              <a:rect l="l" t="t" r="r" b="b"/>
              <a:pathLst>
                <a:path w="7839075" h="5467350">
                  <a:moveTo>
                    <a:pt x="7813421" y="0"/>
                  </a:moveTo>
                  <a:lnTo>
                    <a:pt x="25653" y="0"/>
                  </a:lnTo>
                  <a:lnTo>
                    <a:pt x="15644" y="2008"/>
                  </a:lnTo>
                  <a:lnTo>
                    <a:pt x="7492" y="7493"/>
                  </a:lnTo>
                  <a:lnTo>
                    <a:pt x="2008" y="15644"/>
                  </a:lnTo>
                  <a:lnTo>
                    <a:pt x="0" y="25653"/>
                  </a:lnTo>
                  <a:lnTo>
                    <a:pt x="0" y="5441708"/>
                  </a:lnTo>
                  <a:lnTo>
                    <a:pt x="2008" y="5451689"/>
                  </a:lnTo>
                  <a:lnTo>
                    <a:pt x="7493" y="5459839"/>
                  </a:lnTo>
                  <a:lnTo>
                    <a:pt x="15644" y="5465334"/>
                  </a:lnTo>
                  <a:lnTo>
                    <a:pt x="25653" y="5467350"/>
                  </a:lnTo>
                  <a:lnTo>
                    <a:pt x="7813421" y="5467350"/>
                  </a:lnTo>
                  <a:lnTo>
                    <a:pt x="7823430" y="5465334"/>
                  </a:lnTo>
                  <a:lnTo>
                    <a:pt x="7831582" y="5459839"/>
                  </a:lnTo>
                  <a:lnTo>
                    <a:pt x="7837066" y="5451689"/>
                  </a:lnTo>
                  <a:lnTo>
                    <a:pt x="7839075" y="5441708"/>
                  </a:lnTo>
                  <a:lnTo>
                    <a:pt x="7839075" y="25653"/>
                  </a:lnTo>
                  <a:lnTo>
                    <a:pt x="7837066" y="15644"/>
                  </a:lnTo>
                  <a:lnTo>
                    <a:pt x="7831582" y="7492"/>
                  </a:lnTo>
                  <a:lnTo>
                    <a:pt x="7823430" y="2008"/>
                  </a:lnTo>
                  <a:lnTo>
                    <a:pt x="78134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11877675" y="695325"/>
            <a:ext cx="314325" cy="1257300"/>
          </a:xfrm>
          <a:custGeom>
            <a:avLst/>
            <a:gdLst/>
            <a:ahLst/>
            <a:cxnLst/>
            <a:rect l="l" t="t" r="r" b="b"/>
            <a:pathLst>
              <a:path w="314325" h="1257300">
                <a:moveTo>
                  <a:pt x="314325" y="0"/>
                </a:moveTo>
                <a:lnTo>
                  <a:pt x="157225" y="0"/>
                </a:lnTo>
                <a:lnTo>
                  <a:pt x="107517" y="8011"/>
                </a:lnTo>
                <a:lnTo>
                  <a:pt x="64355" y="30317"/>
                </a:lnTo>
                <a:lnTo>
                  <a:pt x="30325" y="64328"/>
                </a:lnTo>
                <a:lnTo>
                  <a:pt x="8012" y="107452"/>
                </a:lnTo>
                <a:lnTo>
                  <a:pt x="0" y="157099"/>
                </a:lnTo>
                <a:lnTo>
                  <a:pt x="0" y="1100074"/>
                </a:lnTo>
                <a:lnTo>
                  <a:pt x="8012" y="1149782"/>
                </a:lnTo>
                <a:lnTo>
                  <a:pt x="30325" y="1192944"/>
                </a:lnTo>
                <a:lnTo>
                  <a:pt x="64355" y="1226974"/>
                </a:lnTo>
                <a:lnTo>
                  <a:pt x="107517" y="1249287"/>
                </a:lnTo>
                <a:lnTo>
                  <a:pt x="157225" y="1257300"/>
                </a:lnTo>
                <a:lnTo>
                  <a:pt x="314325" y="1257300"/>
                </a:lnTo>
                <a:lnTo>
                  <a:pt x="314325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19175"/>
            <a:ext cx="3629024" cy="465772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180840" y="2258758"/>
            <a:ext cx="5697220" cy="3449954"/>
          </a:xfrm>
          <a:prstGeom prst="rect">
            <a:avLst/>
          </a:prstGeom>
        </p:spPr>
        <p:txBody>
          <a:bodyPr wrap="square" lIns="0" tIns="152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7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Premature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7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Unnecessary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9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Potentially</a:t>
            </a:r>
            <a:r>
              <a:rPr dirty="0" sz="2400" spc="-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Harmful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8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Suspension</a:t>
            </a:r>
            <a:r>
              <a:rPr dirty="0" sz="24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vs.</a:t>
            </a:r>
            <a:r>
              <a:rPr dirty="0" sz="2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Termination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90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Driver</a:t>
            </a:r>
            <a:r>
              <a:rPr dirty="0" sz="2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cooperation</a:t>
            </a:r>
            <a:endParaRPr sz="2400">
              <a:latin typeface="Arial"/>
              <a:cs typeface="Arial"/>
            </a:endParaRPr>
          </a:p>
          <a:p>
            <a:pPr marL="287020" marR="5080" indent="-274320">
              <a:lnSpc>
                <a:spcPct val="109500"/>
              </a:lnSpc>
              <a:spcBef>
                <a:spcPts val="825"/>
              </a:spcBef>
            </a:pPr>
            <a:r>
              <a:rPr dirty="0" sz="195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950" spc="-95">
                <a:solidFill>
                  <a:srgbClr val="FFC01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Address</a:t>
            </a:r>
            <a:r>
              <a:rPr dirty="0" sz="2400" spc="-9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after</a:t>
            </a:r>
            <a:r>
              <a:rPr dirty="0" sz="2400" spc="-7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accident</a:t>
            </a:r>
            <a:r>
              <a:rPr dirty="0" sz="2400" spc="-9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investigation</a:t>
            </a:r>
            <a:r>
              <a:rPr dirty="0" sz="2400" spc="-8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304458"/>
                </a:solidFill>
                <a:latin typeface="Arial"/>
                <a:cs typeface="Arial"/>
              </a:rPr>
              <a:t>has </a:t>
            </a:r>
            <a:r>
              <a:rPr dirty="0" sz="2400">
                <a:solidFill>
                  <a:srgbClr val="304458"/>
                </a:solidFill>
                <a:latin typeface="Arial"/>
                <a:cs typeface="Arial"/>
              </a:rPr>
              <a:t>been</a:t>
            </a:r>
            <a:r>
              <a:rPr dirty="0" sz="2400" spc="-7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04458"/>
                </a:solidFill>
                <a:latin typeface="Arial"/>
                <a:cs typeface="Arial"/>
              </a:rPr>
              <a:t>completed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20159" y="1478661"/>
            <a:ext cx="7503159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>
                <a:solidFill>
                  <a:srgbClr val="00397A"/>
                </a:solidFill>
              </a:rPr>
              <a:t>Preventability</a:t>
            </a:r>
            <a:r>
              <a:rPr dirty="0" sz="4400" spc="-170">
                <a:solidFill>
                  <a:srgbClr val="00397A"/>
                </a:solidFill>
              </a:rPr>
              <a:t> </a:t>
            </a:r>
            <a:r>
              <a:rPr dirty="0" sz="4400" spc="-10">
                <a:solidFill>
                  <a:srgbClr val="00397A"/>
                </a:solidFill>
              </a:rPr>
              <a:t>Determinations</a:t>
            </a:r>
            <a:endParaRPr sz="4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466661"/>
            <a:ext cx="12192000" cy="6391910"/>
            <a:chOff x="0" y="466661"/>
            <a:chExt cx="12192000" cy="6391910"/>
          </a:xfrm>
        </p:grpSpPr>
        <p:sp>
          <p:nvSpPr>
            <p:cNvPr id="3" name="object 3" descr=""/>
            <p:cNvSpPr/>
            <p:nvPr/>
          </p:nvSpPr>
          <p:spPr>
            <a:xfrm>
              <a:off x="0" y="5229221"/>
              <a:ext cx="6845934" cy="1628775"/>
            </a:xfrm>
            <a:custGeom>
              <a:avLst/>
              <a:gdLst/>
              <a:ahLst/>
              <a:cxnLst/>
              <a:rect l="l" t="t" r="r" b="b"/>
              <a:pathLst>
                <a:path w="6845934" h="1628775">
                  <a:moveTo>
                    <a:pt x="6845751" y="0"/>
                  </a:moveTo>
                  <a:lnTo>
                    <a:pt x="0" y="0"/>
                  </a:lnTo>
                  <a:lnTo>
                    <a:pt x="0" y="1628774"/>
                  </a:lnTo>
                  <a:lnTo>
                    <a:pt x="6845751" y="1628774"/>
                  </a:lnTo>
                  <a:lnTo>
                    <a:pt x="6845751" y="0"/>
                  </a:lnTo>
                  <a:close/>
                </a:path>
              </a:pathLst>
            </a:custGeom>
            <a:solidFill>
              <a:srgbClr val="0023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5229225"/>
              <a:ext cx="6356985" cy="1628775"/>
            </a:xfrm>
            <a:custGeom>
              <a:avLst/>
              <a:gdLst/>
              <a:ahLst/>
              <a:cxnLst/>
              <a:rect l="l" t="t" r="r" b="b"/>
              <a:pathLst>
                <a:path w="6356985" h="1628775">
                  <a:moveTo>
                    <a:pt x="1620151" y="1628775"/>
                  </a:moveTo>
                  <a:lnTo>
                    <a:pt x="1615097" y="1626539"/>
                  </a:lnTo>
                  <a:lnTo>
                    <a:pt x="1574012" y="1615986"/>
                  </a:lnTo>
                  <a:lnTo>
                    <a:pt x="1530794" y="1612176"/>
                  </a:lnTo>
                  <a:lnTo>
                    <a:pt x="1485480" y="1615122"/>
                  </a:lnTo>
                  <a:lnTo>
                    <a:pt x="1444091" y="1622323"/>
                  </a:lnTo>
                  <a:lnTo>
                    <a:pt x="1409700" y="1628775"/>
                  </a:lnTo>
                  <a:lnTo>
                    <a:pt x="1620151" y="1628775"/>
                  </a:lnTo>
                  <a:close/>
                </a:path>
                <a:path w="6356985" h="1628775">
                  <a:moveTo>
                    <a:pt x="2176513" y="0"/>
                  </a:moveTo>
                  <a:lnTo>
                    <a:pt x="2151138" y="0"/>
                  </a:lnTo>
                  <a:lnTo>
                    <a:pt x="2141702" y="8724"/>
                  </a:lnTo>
                  <a:lnTo>
                    <a:pt x="2104783" y="41617"/>
                  </a:lnTo>
                  <a:lnTo>
                    <a:pt x="2067293" y="73837"/>
                  </a:lnTo>
                  <a:lnTo>
                    <a:pt x="2029206" y="105384"/>
                  </a:lnTo>
                  <a:lnTo>
                    <a:pt x="1990559" y="136271"/>
                  </a:lnTo>
                  <a:lnTo>
                    <a:pt x="1951329" y="166471"/>
                  </a:lnTo>
                  <a:lnTo>
                    <a:pt x="1911540" y="195986"/>
                  </a:lnTo>
                  <a:lnTo>
                    <a:pt x="1871179" y="224828"/>
                  </a:lnTo>
                  <a:lnTo>
                    <a:pt x="1830247" y="252984"/>
                  </a:lnTo>
                  <a:lnTo>
                    <a:pt x="1788769" y="280454"/>
                  </a:lnTo>
                  <a:lnTo>
                    <a:pt x="1746745" y="307225"/>
                  </a:lnTo>
                  <a:lnTo>
                    <a:pt x="1704162" y="333324"/>
                  </a:lnTo>
                  <a:lnTo>
                    <a:pt x="1661033" y="358711"/>
                  </a:lnTo>
                  <a:lnTo>
                    <a:pt x="1617357" y="383413"/>
                  </a:lnTo>
                  <a:lnTo>
                    <a:pt x="1573149" y="407416"/>
                  </a:lnTo>
                  <a:lnTo>
                    <a:pt x="1528419" y="430720"/>
                  </a:lnTo>
                  <a:lnTo>
                    <a:pt x="1483144" y="453326"/>
                  </a:lnTo>
                  <a:lnTo>
                    <a:pt x="1437347" y="475221"/>
                  </a:lnTo>
                  <a:lnTo>
                    <a:pt x="1391031" y="496417"/>
                  </a:lnTo>
                  <a:lnTo>
                    <a:pt x="1344193" y="516890"/>
                  </a:lnTo>
                  <a:lnTo>
                    <a:pt x="1296835" y="536663"/>
                  </a:lnTo>
                  <a:lnTo>
                    <a:pt x="1248968" y="555726"/>
                  </a:lnTo>
                  <a:lnTo>
                    <a:pt x="1200607" y="574065"/>
                  </a:lnTo>
                  <a:lnTo>
                    <a:pt x="1151724" y="591680"/>
                  </a:lnTo>
                  <a:lnTo>
                    <a:pt x="1102360" y="608584"/>
                  </a:lnTo>
                  <a:lnTo>
                    <a:pt x="1052106" y="624890"/>
                  </a:lnTo>
                  <a:lnTo>
                    <a:pt x="1005890" y="639076"/>
                  </a:lnTo>
                  <a:lnTo>
                    <a:pt x="958888" y="652729"/>
                  </a:lnTo>
                  <a:lnTo>
                    <a:pt x="911479" y="665759"/>
                  </a:lnTo>
                  <a:lnTo>
                    <a:pt x="863676" y="678141"/>
                  </a:lnTo>
                  <a:lnTo>
                    <a:pt x="815467" y="689876"/>
                  </a:lnTo>
                  <a:lnTo>
                    <a:pt x="766864" y="700963"/>
                  </a:lnTo>
                  <a:lnTo>
                    <a:pt x="717880" y="711415"/>
                  </a:lnTo>
                  <a:lnTo>
                    <a:pt x="668515" y="721220"/>
                  </a:lnTo>
                  <a:lnTo>
                    <a:pt x="618756" y="730389"/>
                  </a:lnTo>
                  <a:lnTo>
                    <a:pt x="568629" y="738898"/>
                  </a:lnTo>
                  <a:lnTo>
                    <a:pt x="518121" y="746772"/>
                  </a:lnTo>
                  <a:lnTo>
                    <a:pt x="467258" y="753999"/>
                  </a:lnTo>
                  <a:lnTo>
                    <a:pt x="416013" y="760577"/>
                  </a:lnTo>
                  <a:lnTo>
                    <a:pt x="364426" y="766508"/>
                  </a:lnTo>
                  <a:lnTo>
                    <a:pt x="312470" y="771791"/>
                  </a:lnTo>
                  <a:lnTo>
                    <a:pt x="260159" y="776414"/>
                  </a:lnTo>
                  <a:lnTo>
                    <a:pt x="207505" y="780402"/>
                  </a:lnTo>
                  <a:lnTo>
                    <a:pt x="154508" y="783742"/>
                  </a:lnTo>
                  <a:lnTo>
                    <a:pt x="101168" y="786422"/>
                  </a:lnTo>
                  <a:lnTo>
                    <a:pt x="47498" y="788454"/>
                  </a:lnTo>
                  <a:lnTo>
                    <a:pt x="0" y="789673"/>
                  </a:lnTo>
                  <a:lnTo>
                    <a:pt x="0" y="806843"/>
                  </a:lnTo>
                  <a:lnTo>
                    <a:pt x="47752" y="805624"/>
                  </a:lnTo>
                  <a:lnTo>
                    <a:pt x="101676" y="803579"/>
                  </a:lnTo>
                  <a:lnTo>
                    <a:pt x="155270" y="800887"/>
                  </a:lnTo>
                  <a:lnTo>
                    <a:pt x="208521" y="797547"/>
                  </a:lnTo>
                  <a:lnTo>
                    <a:pt x="261416" y="793546"/>
                  </a:lnTo>
                  <a:lnTo>
                    <a:pt x="313982" y="788885"/>
                  </a:lnTo>
                  <a:lnTo>
                    <a:pt x="366179" y="783590"/>
                  </a:lnTo>
                  <a:lnTo>
                    <a:pt x="418020" y="777633"/>
                  </a:lnTo>
                  <a:lnTo>
                    <a:pt x="469506" y="771029"/>
                  </a:lnTo>
                  <a:lnTo>
                    <a:pt x="520623" y="763778"/>
                  </a:lnTo>
                  <a:lnTo>
                    <a:pt x="571373" y="755865"/>
                  </a:lnTo>
                  <a:lnTo>
                    <a:pt x="621741" y="747306"/>
                  </a:lnTo>
                  <a:lnTo>
                    <a:pt x="671741" y="738111"/>
                  </a:lnTo>
                  <a:lnTo>
                    <a:pt x="721360" y="728256"/>
                  </a:lnTo>
                  <a:lnTo>
                    <a:pt x="770585" y="717753"/>
                  </a:lnTo>
                  <a:lnTo>
                    <a:pt x="819429" y="706602"/>
                  </a:lnTo>
                  <a:lnTo>
                    <a:pt x="867879" y="694804"/>
                  </a:lnTo>
                  <a:lnTo>
                    <a:pt x="915936" y="682371"/>
                  </a:lnTo>
                  <a:lnTo>
                    <a:pt x="963587" y="669277"/>
                  </a:lnTo>
                  <a:lnTo>
                    <a:pt x="1010831" y="655548"/>
                  </a:lnTo>
                  <a:lnTo>
                    <a:pt x="1057668" y="641172"/>
                  </a:lnTo>
                  <a:lnTo>
                    <a:pt x="1107808" y="624890"/>
                  </a:lnTo>
                  <a:lnTo>
                    <a:pt x="1157452" y="607885"/>
                  </a:lnTo>
                  <a:lnTo>
                    <a:pt x="1206601" y="590143"/>
                  </a:lnTo>
                  <a:lnTo>
                    <a:pt x="1255242" y="571690"/>
                  </a:lnTo>
                  <a:lnTo>
                    <a:pt x="1303375" y="552526"/>
                  </a:lnTo>
                  <a:lnTo>
                    <a:pt x="1350987" y="532638"/>
                  </a:lnTo>
                  <a:lnTo>
                    <a:pt x="1398092" y="512038"/>
                  </a:lnTo>
                  <a:lnTo>
                    <a:pt x="1444688" y="490715"/>
                  </a:lnTo>
                  <a:lnTo>
                    <a:pt x="1490738" y="468693"/>
                  </a:lnTo>
                  <a:lnTo>
                    <a:pt x="1536280" y="445960"/>
                  </a:lnTo>
                  <a:lnTo>
                    <a:pt x="1581277" y="422516"/>
                  </a:lnTo>
                  <a:lnTo>
                    <a:pt x="1625739" y="398386"/>
                  </a:lnTo>
                  <a:lnTo>
                    <a:pt x="1669669" y="373532"/>
                  </a:lnTo>
                  <a:lnTo>
                    <a:pt x="1713052" y="347992"/>
                  </a:lnTo>
                  <a:lnTo>
                    <a:pt x="1755876" y="321754"/>
                  </a:lnTo>
                  <a:lnTo>
                    <a:pt x="1798167" y="294817"/>
                  </a:lnTo>
                  <a:lnTo>
                    <a:pt x="1839887" y="267195"/>
                  </a:lnTo>
                  <a:lnTo>
                    <a:pt x="1881047" y="238887"/>
                  </a:lnTo>
                  <a:lnTo>
                    <a:pt x="1921649" y="209880"/>
                  </a:lnTo>
                  <a:lnTo>
                    <a:pt x="1961692" y="180187"/>
                  </a:lnTo>
                  <a:lnTo>
                    <a:pt x="2001151" y="149821"/>
                  </a:lnTo>
                  <a:lnTo>
                    <a:pt x="2040039" y="118757"/>
                  </a:lnTo>
                  <a:lnTo>
                    <a:pt x="2078342" y="87033"/>
                  </a:lnTo>
                  <a:lnTo>
                    <a:pt x="2116061" y="54622"/>
                  </a:lnTo>
                  <a:lnTo>
                    <a:pt x="2153196" y="21539"/>
                  </a:lnTo>
                  <a:lnTo>
                    <a:pt x="2176513" y="0"/>
                  </a:lnTo>
                  <a:close/>
                </a:path>
                <a:path w="6356985" h="1628775">
                  <a:moveTo>
                    <a:pt x="3103969" y="0"/>
                  </a:moveTo>
                  <a:lnTo>
                    <a:pt x="3082645" y="0"/>
                  </a:lnTo>
                  <a:lnTo>
                    <a:pt x="3069285" y="18110"/>
                  </a:lnTo>
                  <a:lnTo>
                    <a:pt x="3035477" y="62699"/>
                  </a:lnTo>
                  <a:lnTo>
                    <a:pt x="3000692" y="107403"/>
                  </a:lnTo>
                  <a:lnTo>
                    <a:pt x="2964916" y="152196"/>
                  </a:lnTo>
                  <a:lnTo>
                    <a:pt x="2928150" y="197091"/>
                  </a:lnTo>
                  <a:lnTo>
                    <a:pt x="2890418" y="242062"/>
                  </a:lnTo>
                  <a:lnTo>
                    <a:pt x="2859748" y="277495"/>
                  </a:lnTo>
                  <a:lnTo>
                    <a:pt x="2828302" y="312483"/>
                  </a:lnTo>
                  <a:lnTo>
                    <a:pt x="2796095" y="347040"/>
                  </a:lnTo>
                  <a:lnTo>
                    <a:pt x="2763139" y="381152"/>
                  </a:lnTo>
                  <a:lnTo>
                    <a:pt x="2729420" y="414832"/>
                  </a:lnTo>
                  <a:lnTo>
                    <a:pt x="2694940" y="448056"/>
                  </a:lnTo>
                  <a:lnTo>
                    <a:pt x="2659710" y="480847"/>
                  </a:lnTo>
                  <a:lnTo>
                    <a:pt x="2623743" y="513181"/>
                  </a:lnTo>
                  <a:lnTo>
                    <a:pt x="2587015" y="545071"/>
                  </a:lnTo>
                  <a:lnTo>
                    <a:pt x="2549550" y="576503"/>
                  </a:lnTo>
                  <a:lnTo>
                    <a:pt x="2511348" y="607491"/>
                  </a:lnTo>
                  <a:lnTo>
                    <a:pt x="2472398" y="638022"/>
                  </a:lnTo>
                  <a:lnTo>
                    <a:pt x="2432723" y="668096"/>
                  </a:lnTo>
                  <a:lnTo>
                    <a:pt x="2392311" y="697712"/>
                  </a:lnTo>
                  <a:lnTo>
                    <a:pt x="2351163" y="726859"/>
                  </a:lnTo>
                  <a:lnTo>
                    <a:pt x="2309291" y="755548"/>
                  </a:lnTo>
                  <a:lnTo>
                    <a:pt x="2266696" y="783780"/>
                  </a:lnTo>
                  <a:lnTo>
                    <a:pt x="2223389" y="811542"/>
                  </a:lnTo>
                  <a:lnTo>
                    <a:pt x="2179345" y="838835"/>
                  </a:lnTo>
                  <a:lnTo>
                    <a:pt x="2134590" y="865657"/>
                  </a:lnTo>
                  <a:lnTo>
                    <a:pt x="2089124" y="891997"/>
                  </a:lnTo>
                  <a:lnTo>
                    <a:pt x="2042947" y="917879"/>
                  </a:lnTo>
                  <a:lnTo>
                    <a:pt x="1996071" y="943279"/>
                  </a:lnTo>
                  <a:lnTo>
                    <a:pt x="1948472" y="968197"/>
                  </a:lnTo>
                  <a:lnTo>
                    <a:pt x="1900186" y="992644"/>
                  </a:lnTo>
                  <a:lnTo>
                    <a:pt x="1851190" y="1016596"/>
                  </a:lnTo>
                  <a:lnTo>
                    <a:pt x="1801495" y="1040079"/>
                  </a:lnTo>
                  <a:lnTo>
                    <a:pt x="1751114" y="1063066"/>
                  </a:lnTo>
                  <a:lnTo>
                    <a:pt x="1700034" y="1085570"/>
                  </a:lnTo>
                  <a:lnTo>
                    <a:pt x="1659991" y="1102575"/>
                  </a:lnTo>
                  <a:lnTo>
                    <a:pt x="1619415" y="1119149"/>
                  </a:lnTo>
                  <a:lnTo>
                    <a:pt x="1578317" y="1135303"/>
                  </a:lnTo>
                  <a:lnTo>
                    <a:pt x="1536674" y="1151026"/>
                  </a:lnTo>
                  <a:lnTo>
                    <a:pt x="1494510" y="1166317"/>
                  </a:lnTo>
                  <a:lnTo>
                    <a:pt x="1451825" y="1181176"/>
                  </a:lnTo>
                  <a:lnTo>
                    <a:pt x="1408607" y="1195616"/>
                  </a:lnTo>
                  <a:lnTo>
                    <a:pt x="1364856" y="1209611"/>
                  </a:lnTo>
                  <a:lnTo>
                    <a:pt x="1320596" y="1223187"/>
                  </a:lnTo>
                  <a:lnTo>
                    <a:pt x="1275816" y="1236332"/>
                  </a:lnTo>
                  <a:lnTo>
                    <a:pt x="1230515" y="1249045"/>
                  </a:lnTo>
                  <a:lnTo>
                    <a:pt x="1184706" y="1261338"/>
                  </a:lnTo>
                  <a:lnTo>
                    <a:pt x="1138377" y="1273187"/>
                  </a:lnTo>
                  <a:lnTo>
                    <a:pt x="1091539" y="1284605"/>
                  </a:lnTo>
                  <a:lnTo>
                    <a:pt x="1044194" y="1295590"/>
                  </a:lnTo>
                  <a:lnTo>
                    <a:pt x="996340" y="1306156"/>
                  </a:lnTo>
                  <a:lnTo>
                    <a:pt x="947991" y="1316278"/>
                  </a:lnTo>
                  <a:lnTo>
                    <a:pt x="899121" y="1325968"/>
                  </a:lnTo>
                  <a:lnTo>
                    <a:pt x="849757" y="1335227"/>
                  </a:lnTo>
                  <a:lnTo>
                    <a:pt x="799896" y="1344053"/>
                  </a:lnTo>
                  <a:lnTo>
                    <a:pt x="749541" y="1352435"/>
                  </a:lnTo>
                  <a:lnTo>
                    <a:pt x="698690" y="1360398"/>
                  </a:lnTo>
                  <a:lnTo>
                    <a:pt x="595503" y="1375003"/>
                  </a:lnTo>
                  <a:lnTo>
                    <a:pt x="490359" y="1387868"/>
                  </a:lnTo>
                  <a:lnTo>
                    <a:pt x="383273" y="1398993"/>
                  </a:lnTo>
                  <a:lnTo>
                    <a:pt x="274269" y="1408366"/>
                  </a:lnTo>
                  <a:lnTo>
                    <a:pt x="161798" y="1416100"/>
                  </a:lnTo>
                  <a:lnTo>
                    <a:pt x="161569" y="1416100"/>
                  </a:lnTo>
                  <a:lnTo>
                    <a:pt x="107188" y="1419148"/>
                  </a:lnTo>
                  <a:lnTo>
                    <a:pt x="0" y="1423885"/>
                  </a:lnTo>
                  <a:lnTo>
                    <a:pt x="0" y="1441056"/>
                  </a:lnTo>
                  <a:lnTo>
                    <a:pt x="107594" y="1436306"/>
                  </a:lnTo>
                  <a:lnTo>
                    <a:pt x="219862" y="1429550"/>
                  </a:lnTo>
                  <a:lnTo>
                    <a:pt x="330225" y="1421015"/>
                  </a:lnTo>
                  <a:lnTo>
                    <a:pt x="438683" y="1410728"/>
                  </a:lnTo>
                  <a:lnTo>
                    <a:pt x="545198" y="1398689"/>
                  </a:lnTo>
                  <a:lnTo>
                    <a:pt x="649757" y="1384909"/>
                  </a:lnTo>
                  <a:lnTo>
                    <a:pt x="752348" y="1369364"/>
                  </a:lnTo>
                  <a:lnTo>
                    <a:pt x="802906" y="1360932"/>
                  </a:lnTo>
                  <a:lnTo>
                    <a:pt x="852957" y="1352080"/>
                  </a:lnTo>
                  <a:lnTo>
                    <a:pt x="902512" y="1342783"/>
                  </a:lnTo>
                  <a:lnTo>
                    <a:pt x="951572" y="1333042"/>
                  </a:lnTo>
                  <a:lnTo>
                    <a:pt x="1000125" y="1322882"/>
                  </a:lnTo>
                  <a:lnTo>
                    <a:pt x="1048169" y="1312278"/>
                  </a:lnTo>
                  <a:lnTo>
                    <a:pt x="1095705" y="1301242"/>
                  </a:lnTo>
                  <a:lnTo>
                    <a:pt x="1142733" y="1289761"/>
                  </a:lnTo>
                  <a:lnTo>
                    <a:pt x="1189253" y="1277861"/>
                  </a:lnTo>
                  <a:lnTo>
                    <a:pt x="1235252" y="1265529"/>
                  </a:lnTo>
                  <a:lnTo>
                    <a:pt x="1280744" y="1252753"/>
                  </a:lnTo>
                  <a:lnTo>
                    <a:pt x="1325714" y="1239545"/>
                  </a:lnTo>
                  <a:lnTo>
                    <a:pt x="1370152" y="1225905"/>
                  </a:lnTo>
                  <a:lnTo>
                    <a:pt x="1414081" y="1211846"/>
                  </a:lnTo>
                  <a:lnTo>
                    <a:pt x="1457490" y="1197343"/>
                  </a:lnTo>
                  <a:lnTo>
                    <a:pt x="1500365" y="1182408"/>
                  </a:lnTo>
                  <a:lnTo>
                    <a:pt x="1542719" y="1167053"/>
                  </a:lnTo>
                  <a:lnTo>
                    <a:pt x="1584540" y="1151255"/>
                  </a:lnTo>
                  <a:lnTo>
                    <a:pt x="1625828" y="1135037"/>
                  </a:lnTo>
                  <a:lnTo>
                    <a:pt x="1666582" y="1118387"/>
                  </a:lnTo>
                  <a:lnTo>
                    <a:pt x="1706803" y="1101305"/>
                  </a:lnTo>
                  <a:lnTo>
                    <a:pt x="1758137" y="1078687"/>
                  </a:lnTo>
                  <a:lnTo>
                    <a:pt x="1808772" y="1055585"/>
                  </a:lnTo>
                  <a:lnTo>
                    <a:pt x="1858708" y="1032002"/>
                  </a:lnTo>
                  <a:lnTo>
                    <a:pt x="1907946" y="1007922"/>
                  </a:lnTo>
                  <a:lnTo>
                    <a:pt x="1956485" y="983348"/>
                  </a:lnTo>
                  <a:lnTo>
                    <a:pt x="2004314" y="958303"/>
                  </a:lnTo>
                  <a:lnTo>
                    <a:pt x="2051431" y="932764"/>
                  </a:lnTo>
                  <a:lnTo>
                    <a:pt x="2097849" y="906754"/>
                  </a:lnTo>
                  <a:lnTo>
                    <a:pt x="2143544" y="880275"/>
                  </a:lnTo>
                  <a:lnTo>
                    <a:pt x="2188527" y="853300"/>
                  </a:lnTo>
                  <a:lnTo>
                    <a:pt x="2232787" y="825868"/>
                  </a:lnTo>
                  <a:lnTo>
                    <a:pt x="2276335" y="797953"/>
                  </a:lnTo>
                  <a:lnTo>
                    <a:pt x="2319147" y="769569"/>
                  </a:lnTo>
                  <a:lnTo>
                    <a:pt x="2361234" y="740727"/>
                  </a:lnTo>
                  <a:lnTo>
                    <a:pt x="2402598" y="711403"/>
                  </a:lnTo>
                  <a:lnTo>
                    <a:pt x="2443226" y="681634"/>
                  </a:lnTo>
                  <a:lnTo>
                    <a:pt x="2483116" y="651383"/>
                  </a:lnTo>
                  <a:lnTo>
                    <a:pt x="2522270" y="620687"/>
                  </a:lnTo>
                  <a:lnTo>
                    <a:pt x="2560688" y="589521"/>
                  </a:lnTo>
                  <a:lnTo>
                    <a:pt x="2598356" y="557911"/>
                  </a:lnTo>
                  <a:lnTo>
                    <a:pt x="2635275" y="525830"/>
                  </a:lnTo>
                  <a:lnTo>
                    <a:pt x="2671445" y="493306"/>
                  </a:lnTo>
                  <a:lnTo>
                    <a:pt x="2706865" y="460336"/>
                  </a:lnTo>
                  <a:lnTo>
                    <a:pt x="2741523" y="426910"/>
                  </a:lnTo>
                  <a:lnTo>
                    <a:pt x="2775432" y="393039"/>
                  </a:lnTo>
                  <a:lnTo>
                    <a:pt x="2808579" y="358724"/>
                  </a:lnTo>
                  <a:lnTo>
                    <a:pt x="2840964" y="323964"/>
                  </a:lnTo>
                  <a:lnTo>
                    <a:pt x="2872587" y="288759"/>
                  </a:lnTo>
                  <a:lnTo>
                    <a:pt x="2903436" y="253123"/>
                  </a:lnTo>
                  <a:lnTo>
                    <a:pt x="2939796" y="209829"/>
                  </a:lnTo>
                  <a:lnTo>
                    <a:pt x="2975241" y="166611"/>
                  </a:lnTo>
                  <a:lnTo>
                    <a:pt x="3009785" y="123469"/>
                  </a:lnTo>
                  <a:lnTo>
                    <a:pt x="3043428" y="80429"/>
                  </a:lnTo>
                  <a:lnTo>
                    <a:pt x="3076156" y="37465"/>
                  </a:lnTo>
                  <a:lnTo>
                    <a:pt x="3103969" y="0"/>
                  </a:lnTo>
                  <a:close/>
                </a:path>
                <a:path w="6356985" h="1628775">
                  <a:moveTo>
                    <a:pt x="3856228" y="0"/>
                  </a:moveTo>
                  <a:lnTo>
                    <a:pt x="3826980" y="0"/>
                  </a:lnTo>
                  <a:lnTo>
                    <a:pt x="3819741" y="5207"/>
                  </a:lnTo>
                  <a:lnTo>
                    <a:pt x="3777932" y="35966"/>
                  </a:lnTo>
                  <a:lnTo>
                    <a:pt x="3736606" y="67132"/>
                  </a:lnTo>
                  <a:lnTo>
                    <a:pt x="3695750" y="98704"/>
                  </a:lnTo>
                  <a:lnTo>
                    <a:pt x="3655377" y="130695"/>
                  </a:lnTo>
                  <a:lnTo>
                    <a:pt x="3615486" y="163080"/>
                  </a:lnTo>
                  <a:lnTo>
                    <a:pt x="3576066" y="195872"/>
                  </a:lnTo>
                  <a:lnTo>
                    <a:pt x="3537140" y="229069"/>
                  </a:lnTo>
                  <a:lnTo>
                    <a:pt x="3498710" y="262661"/>
                  </a:lnTo>
                  <a:lnTo>
                    <a:pt x="3460762" y="296646"/>
                  </a:lnTo>
                  <a:lnTo>
                    <a:pt x="3423310" y="331025"/>
                  </a:lnTo>
                  <a:lnTo>
                    <a:pt x="3386366" y="365785"/>
                  </a:lnTo>
                  <a:lnTo>
                    <a:pt x="3349917" y="400939"/>
                  </a:lnTo>
                  <a:lnTo>
                    <a:pt x="3313976" y="436473"/>
                  </a:lnTo>
                  <a:lnTo>
                    <a:pt x="3278543" y="472376"/>
                  </a:lnTo>
                  <a:lnTo>
                    <a:pt x="3243605" y="508660"/>
                  </a:lnTo>
                  <a:lnTo>
                    <a:pt x="3209201" y="545325"/>
                  </a:lnTo>
                  <a:lnTo>
                    <a:pt x="3175304" y="582358"/>
                  </a:lnTo>
                  <a:lnTo>
                    <a:pt x="3141916" y="619747"/>
                  </a:lnTo>
                  <a:lnTo>
                    <a:pt x="3109061" y="657517"/>
                  </a:lnTo>
                  <a:lnTo>
                    <a:pt x="3076727" y="695629"/>
                  </a:lnTo>
                  <a:lnTo>
                    <a:pt x="3044926" y="734110"/>
                  </a:lnTo>
                  <a:lnTo>
                    <a:pt x="3013646" y="772947"/>
                  </a:lnTo>
                  <a:lnTo>
                    <a:pt x="2982912" y="812139"/>
                  </a:lnTo>
                  <a:lnTo>
                    <a:pt x="2952712" y="851674"/>
                  </a:lnTo>
                  <a:lnTo>
                    <a:pt x="2923044" y="891565"/>
                  </a:lnTo>
                  <a:lnTo>
                    <a:pt x="2893923" y="931786"/>
                  </a:lnTo>
                  <a:lnTo>
                    <a:pt x="2864281" y="974128"/>
                  </a:lnTo>
                  <a:lnTo>
                    <a:pt x="2835478" y="1016825"/>
                  </a:lnTo>
                  <a:lnTo>
                    <a:pt x="2807500" y="1059891"/>
                  </a:lnTo>
                  <a:lnTo>
                    <a:pt x="2780347" y="1103312"/>
                  </a:lnTo>
                  <a:lnTo>
                    <a:pt x="2754033" y="1147089"/>
                  </a:lnTo>
                  <a:lnTo>
                    <a:pt x="2728557" y="1191209"/>
                  </a:lnTo>
                  <a:lnTo>
                    <a:pt x="2703906" y="1235684"/>
                  </a:lnTo>
                  <a:lnTo>
                    <a:pt x="2680106" y="1280490"/>
                  </a:lnTo>
                  <a:lnTo>
                    <a:pt x="2657132" y="1325626"/>
                  </a:lnTo>
                  <a:lnTo>
                    <a:pt x="2635008" y="1371104"/>
                  </a:lnTo>
                  <a:lnTo>
                    <a:pt x="2613723" y="1416900"/>
                  </a:lnTo>
                  <a:lnTo>
                    <a:pt x="2593289" y="1463027"/>
                  </a:lnTo>
                  <a:lnTo>
                    <a:pt x="2573705" y="1509471"/>
                  </a:lnTo>
                  <a:lnTo>
                    <a:pt x="2554960" y="1556232"/>
                  </a:lnTo>
                  <a:lnTo>
                    <a:pt x="2537066" y="1603311"/>
                  </a:lnTo>
                  <a:lnTo>
                    <a:pt x="2527909" y="1628775"/>
                  </a:lnTo>
                  <a:lnTo>
                    <a:pt x="2546083" y="1628775"/>
                  </a:lnTo>
                  <a:lnTo>
                    <a:pt x="2553119" y="1609229"/>
                  </a:lnTo>
                  <a:lnTo>
                    <a:pt x="2570899" y="1562442"/>
                  </a:lnTo>
                  <a:lnTo>
                    <a:pt x="2589542" y="1515973"/>
                  </a:lnTo>
                  <a:lnTo>
                    <a:pt x="2609011" y="1469809"/>
                  </a:lnTo>
                  <a:lnTo>
                    <a:pt x="2629331" y="1423962"/>
                  </a:lnTo>
                  <a:lnTo>
                    <a:pt x="2650490" y="1378432"/>
                  </a:lnTo>
                  <a:lnTo>
                    <a:pt x="2672486" y="1333233"/>
                  </a:lnTo>
                  <a:lnTo>
                    <a:pt x="2695321" y="1288364"/>
                  </a:lnTo>
                  <a:lnTo>
                    <a:pt x="2718981" y="1243825"/>
                  </a:lnTo>
                  <a:lnTo>
                    <a:pt x="2743479" y="1199629"/>
                  </a:lnTo>
                  <a:lnTo>
                    <a:pt x="2768803" y="1155763"/>
                  </a:lnTo>
                  <a:lnTo>
                    <a:pt x="2794965" y="1112253"/>
                  </a:lnTo>
                  <a:lnTo>
                    <a:pt x="2821952" y="1069098"/>
                  </a:lnTo>
                  <a:lnTo>
                    <a:pt x="2849765" y="1026287"/>
                  </a:lnTo>
                  <a:lnTo>
                    <a:pt x="2878404" y="983830"/>
                  </a:lnTo>
                  <a:lnTo>
                    <a:pt x="2907855" y="941743"/>
                  </a:lnTo>
                  <a:lnTo>
                    <a:pt x="2936849" y="901687"/>
                  </a:lnTo>
                  <a:lnTo>
                    <a:pt x="2966377" y="861974"/>
                  </a:lnTo>
                  <a:lnTo>
                    <a:pt x="2996438" y="822604"/>
                  </a:lnTo>
                  <a:lnTo>
                    <a:pt x="3027045" y="783577"/>
                  </a:lnTo>
                  <a:lnTo>
                    <a:pt x="3058185" y="744905"/>
                  </a:lnTo>
                  <a:lnTo>
                    <a:pt x="3089846" y="706589"/>
                  </a:lnTo>
                  <a:lnTo>
                    <a:pt x="3122041" y="668629"/>
                  </a:lnTo>
                  <a:lnTo>
                    <a:pt x="3154756" y="631024"/>
                  </a:lnTo>
                  <a:lnTo>
                    <a:pt x="3187992" y="593788"/>
                  </a:lnTo>
                  <a:lnTo>
                    <a:pt x="3221748" y="556907"/>
                  </a:lnTo>
                  <a:lnTo>
                    <a:pt x="3256013" y="520407"/>
                  </a:lnTo>
                  <a:lnTo>
                    <a:pt x="3290786" y="484263"/>
                  </a:lnTo>
                  <a:lnTo>
                    <a:pt x="3326079" y="448500"/>
                  </a:lnTo>
                  <a:lnTo>
                    <a:pt x="3361880" y="413118"/>
                  </a:lnTo>
                  <a:lnTo>
                    <a:pt x="3398177" y="378117"/>
                  </a:lnTo>
                  <a:lnTo>
                    <a:pt x="3434969" y="343496"/>
                  </a:lnTo>
                  <a:lnTo>
                    <a:pt x="3472256" y="309257"/>
                  </a:lnTo>
                  <a:lnTo>
                    <a:pt x="3510051" y="275424"/>
                  </a:lnTo>
                  <a:lnTo>
                    <a:pt x="3548329" y="241960"/>
                  </a:lnTo>
                  <a:lnTo>
                    <a:pt x="3587102" y="208902"/>
                  </a:lnTo>
                  <a:lnTo>
                    <a:pt x="3626345" y="176250"/>
                  </a:lnTo>
                  <a:lnTo>
                    <a:pt x="3666083" y="143992"/>
                  </a:lnTo>
                  <a:lnTo>
                    <a:pt x="3706304" y="112128"/>
                  </a:lnTo>
                  <a:lnTo>
                    <a:pt x="3746982" y="80683"/>
                  </a:lnTo>
                  <a:lnTo>
                    <a:pt x="3788156" y="49644"/>
                  </a:lnTo>
                  <a:lnTo>
                    <a:pt x="3829786" y="19024"/>
                  </a:lnTo>
                  <a:lnTo>
                    <a:pt x="3856228" y="0"/>
                  </a:lnTo>
                  <a:close/>
                </a:path>
                <a:path w="6356985" h="1628775">
                  <a:moveTo>
                    <a:pt x="5234889" y="0"/>
                  </a:moveTo>
                  <a:lnTo>
                    <a:pt x="5182882" y="0"/>
                  </a:lnTo>
                  <a:lnTo>
                    <a:pt x="5175466" y="2603"/>
                  </a:lnTo>
                  <a:lnTo>
                    <a:pt x="5125656" y="21158"/>
                  </a:lnTo>
                  <a:lnTo>
                    <a:pt x="5075847" y="40767"/>
                  </a:lnTo>
                  <a:lnTo>
                    <a:pt x="5026037" y="61429"/>
                  </a:lnTo>
                  <a:lnTo>
                    <a:pt x="4983315" y="80162"/>
                  </a:lnTo>
                  <a:lnTo>
                    <a:pt x="4940579" y="99923"/>
                  </a:lnTo>
                  <a:lnTo>
                    <a:pt x="4897831" y="120726"/>
                  </a:lnTo>
                  <a:lnTo>
                    <a:pt x="4855095" y="142557"/>
                  </a:lnTo>
                  <a:lnTo>
                    <a:pt x="4812398" y="165404"/>
                  </a:lnTo>
                  <a:lnTo>
                    <a:pt x="4769726" y="189268"/>
                  </a:lnTo>
                  <a:lnTo>
                    <a:pt x="4727118" y="214122"/>
                  </a:lnTo>
                  <a:lnTo>
                    <a:pt x="4684573" y="239979"/>
                  </a:lnTo>
                  <a:lnTo>
                    <a:pt x="4642116" y="266814"/>
                  </a:lnTo>
                  <a:lnTo>
                    <a:pt x="4599749" y="294640"/>
                  </a:lnTo>
                  <a:lnTo>
                    <a:pt x="4557496" y="323418"/>
                  </a:lnTo>
                  <a:lnTo>
                    <a:pt x="4515358" y="353174"/>
                  </a:lnTo>
                  <a:lnTo>
                    <a:pt x="4473372" y="383870"/>
                  </a:lnTo>
                  <a:lnTo>
                    <a:pt x="4434992" y="413588"/>
                  </a:lnTo>
                  <a:lnTo>
                    <a:pt x="4397527" y="444728"/>
                  </a:lnTo>
                  <a:lnTo>
                    <a:pt x="4360977" y="477304"/>
                  </a:lnTo>
                  <a:lnTo>
                    <a:pt x="4325366" y="511263"/>
                  </a:lnTo>
                  <a:lnTo>
                    <a:pt x="4290695" y="546633"/>
                  </a:lnTo>
                  <a:lnTo>
                    <a:pt x="4256976" y="583387"/>
                  </a:lnTo>
                  <a:lnTo>
                    <a:pt x="4224210" y="621512"/>
                  </a:lnTo>
                  <a:lnTo>
                    <a:pt x="4192422" y="660984"/>
                  </a:lnTo>
                  <a:lnTo>
                    <a:pt x="4161599" y="701827"/>
                  </a:lnTo>
                  <a:lnTo>
                    <a:pt x="4131780" y="743991"/>
                  </a:lnTo>
                  <a:lnTo>
                    <a:pt x="4102951" y="787488"/>
                  </a:lnTo>
                  <a:lnTo>
                    <a:pt x="4075138" y="832307"/>
                  </a:lnTo>
                  <a:lnTo>
                    <a:pt x="4048341" y="878433"/>
                  </a:lnTo>
                  <a:lnTo>
                    <a:pt x="4022560" y="925842"/>
                  </a:lnTo>
                  <a:lnTo>
                    <a:pt x="4001097" y="968324"/>
                  </a:lnTo>
                  <a:lnTo>
                    <a:pt x="3980929" y="1011847"/>
                  </a:lnTo>
                  <a:lnTo>
                    <a:pt x="3962057" y="1056398"/>
                  </a:lnTo>
                  <a:lnTo>
                    <a:pt x="3944480" y="1101966"/>
                  </a:lnTo>
                  <a:lnTo>
                    <a:pt x="3928211" y="1148524"/>
                  </a:lnTo>
                  <a:lnTo>
                    <a:pt x="3913238" y="1196086"/>
                  </a:lnTo>
                  <a:lnTo>
                    <a:pt x="3899585" y="1244625"/>
                  </a:lnTo>
                  <a:lnTo>
                    <a:pt x="3887228" y="1294142"/>
                  </a:lnTo>
                  <a:lnTo>
                    <a:pt x="3876192" y="1344612"/>
                  </a:lnTo>
                  <a:lnTo>
                    <a:pt x="3866477" y="1396034"/>
                  </a:lnTo>
                  <a:lnTo>
                    <a:pt x="3858082" y="1448409"/>
                  </a:lnTo>
                  <a:lnTo>
                    <a:pt x="3850995" y="1501698"/>
                  </a:lnTo>
                  <a:lnTo>
                    <a:pt x="3845242" y="1555902"/>
                  </a:lnTo>
                  <a:lnTo>
                    <a:pt x="3840823" y="1611020"/>
                  </a:lnTo>
                  <a:lnTo>
                    <a:pt x="3839832" y="1628775"/>
                  </a:lnTo>
                  <a:lnTo>
                    <a:pt x="3856990" y="1628775"/>
                  </a:lnTo>
                  <a:lnTo>
                    <a:pt x="3857891" y="1612366"/>
                  </a:lnTo>
                  <a:lnTo>
                    <a:pt x="3862273" y="1557756"/>
                  </a:lnTo>
                  <a:lnTo>
                    <a:pt x="3867962" y="1504035"/>
                  </a:lnTo>
                  <a:lnTo>
                    <a:pt x="3874960" y="1451229"/>
                  </a:lnTo>
                  <a:lnTo>
                    <a:pt x="3883266" y="1399362"/>
                  </a:lnTo>
                  <a:lnTo>
                    <a:pt x="3892880" y="1348422"/>
                  </a:lnTo>
                  <a:lnTo>
                    <a:pt x="3903802" y="1298422"/>
                  </a:lnTo>
                  <a:lnTo>
                    <a:pt x="3916019" y="1249387"/>
                  </a:lnTo>
                  <a:lnTo>
                    <a:pt x="3929532" y="1201318"/>
                  </a:lnTo>
                  <a:lnTo>
                    <a:pt x="3944340" y="1154239"/>
                  </a:lnTo>
                  <a:lnTo>
                    <a:pt x="3960444" y="1108138"/>
                  </a:lnTo>
                  <a:lnTo>
                    <a:pt x="3977830" y="1063040"/>
                  </a:lnTo>
                  <a:lnTo>
                    <a:pt x="3996512" y="1018946"/>
                  </a:lnTo>
                  <a:lnTo>
                    <a:pt x="4016476" y="975880"/>
                  </a:lnTo>
                  <a:lnTo>
                    <a:pt x="4037711" y="933856"/>
                  </a:lnTo>
                  <a:lnTo>
                    <a:pt x="4063225" y="886904"/>
                  </a:lnTo>
                  <a:lnTo>
                    <a:pt x="4089743" y="841248"/>
                  </a:lnTo>
                  <a:lnTo>
                    <a:pt x="4117263" y="796899"/>
                  </a:lnTo>
                  <a:lnTo>
                    <a:pt x="4145775" y="753846"/>
                  </a:lnTo>
                  <a:lnTo>
                    <a:pt x="4175277" y="712114"/>
                  </a:lnTo>
                  <a:lnTo>
                    <a:pt x="4205757" y="671703"/>
                  </a:lnTo>
                  <a:lnTo>
                    <a:pt x="4237202" y="632637"/>
                  </a:lnTo>
                  <a:lnTo>
                    <a:pt x="4269600" y="594931"/>
                  </a:lnTo>
                  <a:lnTo>
                    <a:pt x="4302950" y="558584"/>
                  </a:lnTo>
                  <a:lnTo>
                    <a:pt x="4337240" y="523608"/>
                  </a:lnTo>
                  <a:lnTo>
                    <a:pt x="4372457" y="490029"/>
                  </a:lnTo>
                  <a:lnTo>
                    <a:pt x="4408589" y="457835"/>
                  </a:lnTo>
                  <a:lnTo>
                    <a:pt x="4445622" y="427050"/>
                  </a:lnTo>
                  <a:lnTo>
                    <a:pt x="4483570" y="397675"/>
                  </a:lnTo>
                  <a:lnTo>
                    <a:pt x="4525302" y="367157"/>
                  </a:lnTo>
                  <a:lnTo>
                    <a:pt x="4567174" y="337578"/>
                  </a:lnTo>
                  <a:lnTo>
                    <a:pt x="4609160" y="308952"/>
                  </a:lnTo>
                  <a:lnTo>
                    <a:pt x="4651260" y="281305"/>
                  </a:lnTo>
                  <a:lnTo>
                    <a:pt x="4693463" y="254622"/>
                  </a:lnTo>
                  <a:lnTo>
                    <a:pt x="4735728" y="228930"/>
                  </a:lnTo>
                  <a:lnTo>
                    <a:pt x="4778083" y="204228"/>
                  </a:lnTo>
                  <a:lnTo>
                    <a:pt x="4820475" y="180517"/>
                  </a:lnTo>
                  <a:lnTo>
                    <a:pt x="4862906" y="157810"/>
                  </a:lnTo>
                  <a:lnTo>
                    <a:pt x="4905362" y="136131"/>
                  </a:lnTo>
                  <a:lnTo>
                    <a:pt x="4947831" y="115455"/>
                  </a:lnTo>
                  <a:lnTo>
                    <a:pt x="4990300" y="95821"/>
                  </a:lnTo>
                  <a:lnTo>
                    <a:pt x="5032743" y="77228"/>
                  </a:lnTo>
                  <a:lnTo>
                    <a:pt x="5082210" y="56692"/>
                  </a:lnTo>
                  <a:lnTo>
                    <a:pt x="5131676" y="37211"/>
                  </a:lnTo>
                  <a:lnTo>
                    <a:pt x="5181155" y="18783"/>
                  </a:lnTo>
                  <a:lnTo>
                    <a:pt x="5230622" y="1409"/>
                  </a:lnTo>
                  <a:lnTo>
                    <a:pt x="5234889" y="0"/>
                  </a:lnTo>
                  <a:close/>
                </a:path>
                <a:path w="6356985" h="1628775">
                  <a:moveTo>
                    <a:pt x="6356655" y="1628775"/>
                  </a:moveTo>
                  <a:lnTo>
                    <a:pt x="6334468" y="1559153"/>
                  </a:lnTo>
                  <a:lnTo>
                    <a:pt x="6319558" y="1509839"/>
                  </a:lnTo>
                  <a:lnTo>
                    <a:pt x="6305156" y="1460106"/>
                  </a:lnTo>
                  <a:lnTo>
                    <a:pt x="6291250" y="1409954"/>
                  </a:lnTo>
                  <a:lnTo>
                    <a:pt x="6277838" y="1359408"/>
                  </a:lnTo>
                  <a:lnTo>
                    <a:pt x="6264922" y="1308455"/>
                  </a:lnTo>
                  <a:lnTo>
                    <a:pt x="6252515" y="1257096"/>
                  </a:lnTo>
                  <a:lnTo>
                    <a:pt x="6238786" y="1201470"/>
                  </a:lnTo>
                  <a:lnTo>
                    <a:pt x="6223254" y="1148676"/>
                  </a:lnTo>
                  <a:lnTo>
                    <a:pt x="6206020" y="1098969"/>
                  </a:lnTo>
                  <a:lnTo>
                    <a:pt x="6186817" y="1051547"/>
                  </a:lnTo>
                  <a:lnTo>
                    <a:pt x="6165913" y="1007224"/>
                  </a:lnTo>
                  <a:lnTo>
                    <a:pt x="6143244" y="965733"/>
                  </a:lnTo>
                  <a:lnTo>
                    <a:pt x="6118784" y="927074"/>
                  </a:lnTo>
                  <a:lnTo>
                    <a:pt x="6092558" y="891260"/>
                  </a:lnTo>
                  <a:lnTo>
                    <a:pt x="6064567" y="858278"/>
                  </a:lnTo>
                  <a:lnTo>
                    <a:pt x="6034811" y="828154"/>
                  </a:lnTo>
                  <a:lnTo>
                    <a:pt x="6003290" y="800887"/>
                  </a:lnTo>
                  <a:lnTo>
                    <a:pt x="5970003" y="776465"/>
                  </a:lnTo>
                  <a:lnTo>
                    <a:pt x="5934976" y="754900"/>
                  </a:lnTo>
                  <a:lnTo>
                    <a:pt x="5898197" y="736206"/>
                  </a:lnTo>
                  <a:lnTo>
                    <a:pt x="5859665" y="720369"/>
                  </a:lnTo>
                  <a:lnTo>
                    <a:pt x="5819406" y="707415"/>
                  </a:lnTo>
                  <a:lnTo>
                    <a:pt x="5777395" y="697331"/>
                  </a:lnTo>
                  <a:lnTo>
                    <a:pt x="5733656" y="690118"/>
                  </a:lnTo>
                  <a:lnTo>
                    <a:pt x="5688190" y="685787"/>
                  </a:lnTo>
                  <a:lnTo>
                    <a:pt x="5640997" y="684339"/>
                  </a:lnTo>
                  <a:lnTo>
                    <a:pt x="5633834" y="684339"/>
                  </a:lnTo>
                  <a:lnTo>
                    <a:pt x="5558294" y="686955"/>
                  </a:lnTo>
                  <a:lnTo>
                    <a:pt x="5499138" y="690702"/>
                  </a:lnTo>
                  <a:lnTo>
                    <a:pt x="5441772" y="695871"/>
                  </a:lnTo>
                  <a:lnTo>
                    <a:pt x="5386171" y="702487"/>
                  </a:lnTo>
                  <a:lnTo>
                    <a:pt x="5332387" y="710514"/>
                  </a:lnTo>
                  <a:lnTo>
                    <a:pt x="5280393" y="719975"/>
                  </a:lnTo>
                  <a:lnTo>
                    <a:pt x="5230228" y="730859"/>
                  </a:lnTo>
                  <a:lnTo>
                    <a:pt x="5181879" y="743153"/>
                  </a:lnTo>
                  <a:lnTo>
                    <a:pt x="5135372" y="756869"/>
                  </a:lnTo>
                  <a:lnTo>
                    <a:pt x="5090719" y="771994"/>
                  </a:lnTo>
                  <a:lnTo>
                    <a:pt x="5047907" y="788530"/>
                  </a:lnTo>
                  <a:lnTo>
                    <a:pt x="5006975" y="806475"/>
                  </a:lnTo>
                  <a:lnTo>
                    <a:pt x="4967922" y="825817"/>
                  </a:lnTo>
                  <a:lnTo>
                    <a:pt x="4930749" y="846569"/>
                  </a:lnTo>
                  <a:lnTo>
                    <a:pt x="4895481" y="868718"/>
                  </a:lnTo>
                  <a:lnTo>
                    <a:pt x="4862119" y="892251"/>
                  </a:lnTo>
                  <a:lnTo>
                    <a:pt x="4813363" y="931748"/>
                  </a:lnTo>
                  <a:lnTo>
                    <a:pt x="4771580" y="971727"/>
                  </a:lnTo>
                  <a:lnTo>
                    <a:pt x="4736782" y="1012177"/>
                  </a:lnTo>
                  <a:lnTo>
                    <a:pt x="4708982" y="1053084"/>
                  </a:lnTo>
                  <a:lnTo>
                    <a:pt x="4688179" y="1094422"/>
                  </a:lnTo>
                  <a:lnTo>
                    <a:pt x="4674400" y="1136167"/>
                  </a:lnTo>
                  <a:lnTo>
                    <a:pt x="4667682" y="1178090"/>
                  </a:lnTo>
                  <a:lnTo>
                    <a:pt x="4667656" y="1178306"/>
                  </a:lnTo>
                  <a:lnTo>
                    <a:pt x="4667809" y="1201470"/>
                  </a:lnTo>
                  <a:lnTo>
                    <a:pt x="4667821" y="1203807"/>
                  </a:lnTo>
                  <a:lnTo>
                    <a:pt x="4675276" y="1263637"/>
                  </a:lnTo>
                  <a:lnTo>
                    <a:pt x="4689665" y="1306804"/>
                  </a:lnTo>
                  <a:lnTo>
                    <a:pt x="4707179" y="1345057"/>
                  </a:lnTo>
                  <a:lnTo>
                    <a:pt x="4725428" y="1383538"/>
                  </a:lnTo>
                  <a:lnTo>
                    <a:pt x="4744390" y="1422260"/>
                  </a:lnTo>
                  <a:lnTo>
                    <a:pt x="4764087" y="1461198"/>
                  </a:lnTo>
                  <a:lnTo>
                    <a:pt x="4784509" y="1500352"/>
                  </a:lnTo>
                  <a:lnTo>
                    <a:pt x="4805654" y="1539748"/>
                  </a:lnTo>
                  <a:lnTo>
                    <a:pt x="4827524" y="1579346"/>
                  </a:lnTo>
                  <a:lnTo>
                    <a:pt x="4850117" y="1619173"/>
                  </a:lnTo>
                  <a:lnTo>
                    <a:pt x="4855718" y="1628775"/>
                  </a:lnTo>
                  <a:lnTo>
                    <a:pt x="4875568" y="1628775"/>
                  </a:lnTo>
                  <a:lnTo>
                    <a:pt x="4865217" y="1610982"/>
                  </a:lnTo>
                  <a:lnTo>
                    <a:pt x="4842713" y="1571320"/>
                  </a:lnTo>
                  <a:lnTo>
                    <a:pt x="4820920" y="1531886"/>
                  </a:lnTo>
                  <a:lnTo>
                    <a:pt x="4799863" y="1492656"/>
                  </a:lnTo>
                  <a:lnTo>
                    <a:pt x="4779518" y="1453654"/>
                  </a:lnTo>
                  <a:lnTo>
                    <a:pt x="4759909" y="1414881"/>
                  </a:lnTo>
                  <a:lnTo>
                    <a:pt x="4741024" y="1376337"/>
                  </a:lnTo>
                  <a:lnTo>
                    <a:pt x="4722863" y="1338021"/>
                  </a:lnTo>
                  <a:lnTo>
                    <a:pt x="4705426" y="1299933"/>
                  </a:lnTo>
                  <a:lnTo>
                    <a:pt x="4691659" y="1258836"/>
                  </a:lnTo>
                  <a:lnTo>
                    <a:pt x="4684611" y="1218234"/>
                  </a:lnTo>
                  <a:lnTo>
                    <a:pt x="4684293" y="1178306"/>
                  </a:lnTo>
                  <a:lnTo>
                    <a:pt x="4684293" y="1178090"/>
                  </a:lnTo>
                  <a:lnTo>
                    <a:pt x="4690745" y="1138351"/>
                  </a:lnTo>
                  <a:lnTo>
                    <a:pt x="4703978" y="1098969"/>
                  </a:lnTo>
                  <a:lnTo>
                    <a:pt x="4724019" y="1059916"/>
                  </a:lnTo>
                  <a:lnTo>
                    <a:pt x="4750854" y="1021130"/>
                  </a:lnTo>
                  <a:lnTo>
                    <a:pt x="4784534" y="982573"/>
                  </a:lnTo>
                  <a:lnTo>
                    <a:pt x="4825073" y="944206"/>
                  </a:lnTo>
                  <a:lnTo>
                    <a:pt x="4872469" y="905979"/>
                  </a:lnTo>
                  <a:lnTo>
                    <a:pt x="4905273" y="882827"/>
                  </a:lnTo>
                  <a:lnTo>
                    <a:pt x="4939982" y="861060"/>
                  </a:lnTo>
                  <a:lnTo>
                    <a:pt x="4976571" y="840651"/>
                  </a:lnTo>
                  <a:lnTo>
                    <a:pt x="5015052" y="821626"/>
                  </a:lnTo>
                  <a:lnTo>
                    <a:pt x="5055387" y="803973"/>
                  </a:lnTo>
                  <a:lnTo>
                    <a:pt x="5097602" y="787704"/>
                  </a:lnTo>
                  <a:lnTo>
                    <a:pt x="5141646" y="772833"/>
                  </a:lnTo>
                  <a:lnTo>
                    <a:pt x="5187543" y="759345"/>
                  </a:lnTo>
                  <a:lnTo>
                    <a:pt x="5235270" y="747242"/>
                  </a:lnTo>
                  <a:lnTo>
                    <a:pt x="5284813" y="736549"/>
                  </a:lnTo>
                  <a:lnTo>
                    <a:pt x="5336159" y="727240"/>
                  </a:lnTo>
                  <a:lnTo>
                    <a:pt x="5389308" y="719340"/>
                  </a:lnTo>
                  <a:lnTo>
                    <a:pt x="5444236" y="712851"/>
                  </a:lnTo>
                  <a:lnTo>
                    <a:pt x="5500954" y="707758"/>
                  </a:lnTo>
                  <a:lnTo>
                    <a:pt x="5559437" y="704075"/>
                  </a:lnTo>
                  <a:lnTo>
                    <a:pt x="5619674" y="701814"/>
                  </a:lnTo>
                  <a:lnTo>
                    <a:pt x="5633834" y="701509"/>
                  </a:lnTo>
                  <a:lnTo>
                    <a:pt x="5640768" y="701509"/>
                  </a:lnTo>
                  <a:lnTo>
                    <a:pt x="5689003" y="703072"/>
                  </a:lnTo>
                  <a:lnTo>
                    <a:pt x="5735421" y="707758"/>
                  </a:lnTo>
                  <a:lnTo>
                    <a:pt x="5779922" y="715556"/>
                  </a:lnTo>
                  <a:lnTo>
                    <a:pt x="5822594" y="726465"/>
                  </a:lnTo>
                  <a:lnTo>
                    <a:pt x="5863399" y="740486"/>
                  </a:lnTo>
                  <a:lnTo>
                    <a:pt x="5902325" y="757618"/>
                  </a:lnTo>
                  <a:lnTo>
                    <a:pt x="5939371" y="777849"/>
                  </a:lnTo>
                  <a:lnTo>
                    <a:pt x="5974537" y="801179"/>
                  </a:lnTo>
                  <a:lnTo>
                    <a:pt x="6007824" y="827595"/>
                  </a:lnTo>
                  <a:lnTo>
                    <a:pt x="6039218" y="857097"/>
                  </a:lnTo>
                  <a:lnTo>
                    <a:pt x="6068707" y="889685"/>
                  </a:lnTo>
                  <a:lnTo>
                    <a:pt x="6096305" y="925360"/>
                  </a:lnTo>
                  <a:lnTo>
                    <a:pt x="6121997" y="964095"/>
                  </a:lnTo>
                  <a:lnTo>
                    <a:pt x="6145771" y="1005916"/>
                  </a:lnTo>
                  <a:lnTo>
                    <a:pt x="6167628" y="1050798"/>
                  </a:lnTo>
                  <a:lnTo>
                    <a:pt x="6187579" y="1098740"/>
                  </a:lnTo>
                  <a:lnTo>
                    <a:pt x="6205601" y="1149756"/>
                  </a:lnTo>
                  <a:lnTo>
                    <a:pt x="6221692" y="1203807"/>
                  </a:lnTo>
                  <a:lnTo>
                    <a:pt x="6235839" y="1260919"/>
                  </a:lnTo>
                  <a:lnTo>
                    <a:pt x="6248311" y="1312494"/>
                  </a:lnTo>
                  <a:lnTo>
                    <a:pt x="6261278" y="1363662"/>
                  </a:lnTo>
                  <a:lnTo>
                    <a:pt x="6274740" y="1414437"/>
                  </a:lnTo>
                  <a:lnTo>
                    <a:pt x="6288710" y="1464792"/>
                  </a:lnTo>
                  <a:lnTo>
                    <a:pt x="6303175" y="1514741"/>
                  </a:lnTo>
                  <a:lnTo>
                    <a:pt x="6318136" y="1564259"/>
                  </a:lnTo>
                  <a:lnTo>
                    <a:pt x="6333604" y="1613369"/>
                  </a:lnTo>
                  <a:lnTo>
                    <a:pt x="6338659" y="1628775"/>
                  </a:lnTo>
                  <a:lnTo>
                    <a:pt x="6356655" y="1628775"/>
                  </a:lnTo>
                  <a:close/>
                </a:path>
              </a:pathLst>
            </a:custGeom>
            <a:solidFill>
              <a:srgbClr val="0073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591501" y="5229225"/>
              <a:ext cx="5600700" cy="1629410"/>
            </a:xfrm>
            <a:custGeom>
              <a:avLst/>
              <a:gdLst/>
              <a:ahLst/>
              <a:cxnLst/>
              <a:rect l="l" t="t" r="r" b="b"/>
              <a:pathLst>
                <a:path w="5600700" h="1629409">
                  <a:moveTo>
                    <a:pt x="0" y="1628812"/>
                  </a:moveTo>
                  <a:lnTo>
                    <a:pt x="5600496" y="1628812"/>
                  </a:lnTo>
                  <a:lnTo>
                    <a:pt x="5600498" y="0"/>
                  </a:lnTo>
                  <a:lnTo>
                    <a:pt x="1" y="0"/>
                  </a:lnTo>
                  <a:lnTo>
                    <a:pt x="0" y="1628812"/>
                  </a:lnTo>
                  <a:close/>
                </a:path>
              </a:pathLst>
            </a:custGeom>
            <a:solidFill>
              <a:srgbClr val="0023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591490" y="5229225"/>
              <a:ext cx="5600700" cy="1629410"/>
            </a:xfrm>
            <a:custGeom>
              <a:avLst/>
              <a:gdLst/>
              <a:ahLst/>
              <a:cxnLst/>
              <a:rect l="l" t="t" r="r" b="b"/>
              <a:pathLst>
                <a:path w="5600700" h="1629409">
                  <a:moveTo>
                    <a:pt x="2078240" y="797394"/>
                  </a:moveTo>
                  <a:lnTo>
                    <a:pt x="2075053" y="755472"/>
                  </a:lnTo>
                  <a:lnTo>
                    <a:pt x="2066099" y="713257"/>
                  </a:lnTo>
                  <a:lnTo>
                    <a:pt x="2051342" y="670801"/>
                  </a:lnTo>
                  <a:lnTo>
                    <a:pt x="2033612" y="631952"/>
                  </a:lnTo>
                  <a:lnTo>
                    <a:pt x="2015248" y="592912"/>
                  </a:lnTo>
                  <a:lnTo>
                    <a:pt x="1996236" y="553656"/>
                  </a:lnTo>
                  <a:lnTo>
                    <a:pt x="1976589" y="514210"/>
                  </a:lnTo>
                  <a:lnTo>
                    <a:pt x="1956320" y="474560"/>
                  </a:lnTo>
                  <a:lnTo>
                    <a:pt x="1935403" y="434721"/>
                  </a:lnTo>
                  <a:lnTo>
                    <a:pt x="1913851" y="394690"/>
                  </a:lnTo>
                  <a:lnTo>
                    <a:pt x="1891677" y="354457"/>
                  </a:lnTo>
                  <a:lnTo>
                    <a:pt x="1868868" y="314045"/>
                  </a:lnTo>
                  <a:lnTo>
                    <a:pt x="1845424" y="273443"/>
                  </a:lnTo>
                  <a:lnTo>
                    <a:pt x="1821357" y="232651"/>
                  </a:lnTo>
                  <a:lnTo>
                    <a:pt x="1796656" y="191668"/>
                  </a:lnTo>
                  <a:lnTo>
                    <a:pt x="1771332" y="150520"/>
                  </a:lnTo>
                  <a:lnTo>
                    <a:pt x="1745386" y="109181"/>
                  </a:lnTo>
                  <a:lnTo>
                    <a:pt x="1718792" y="67627"/>
                  </a:lnTo>
                  <a:lnTo>
                    <a:pt x="1691627" y="25958"/>
                  </a:lnTo>
                  <a:lnTo>
                    <a:pt x="1674380" y="12"/>
                  </a:lnTo>
                  <a:lnTo>
                    <a:pt x="1649996" y="12"/>
                  </a:lnTo>
                  <a:lnTo>
                    <a:pt x="1674355" y="36664"/>
                  </a:lnTo>
                  <a:lnTo>
                    <a:pt x="1701457" y="78206"/>
                  </a:lnTo>
                  <a:lnTo>
                    <a:pt x="1727936" y="119570"/>
                  </a:lnTo>
                  <a:lnTo>
                    <a:pt x="1753793" y="160756"/>
                  </a:lnTo>
                  <a:lnTo>
                    <a:pt x="1779028" y="201752"/>
                  </a:lnTo>
                  <a:lnTo>
                    <a:pt x="1803641" y="242570"/>
                  </a:lnTo>
                  <a:lnTo>
                    <a:pt x="1827618" y="283210"/>
                  </a:lnTo>
                  <a:lnTo>
                    <a:pt x="1850986" y="323646"/>
                  </a:lnTo>
                  <a:lnTo>
                    <a:pt x="1873707" y="363905"/>
                  </a:lnTo>
                  <a:lnTo>
                    <a:pt x="1895805" y="403974"/>
                  </a:lnTo>
                  <a:lnTo>
                    <a:pt x="1917280" y="443839"/>
                  </a:lnTo>
                  <a:lnTo>
                    <a:pt x="1938108" y="483514"/>
                  </a:lnTo>
                  <a:lnTo>
                    <a:pt x="1958314" y="522998"/>
                  </a:lnTo>
                  <a:lnTo>
                    <a:pt x="1977872" y="562267"/>
                  </a:lnTo>
                  <a:lnTo>
                    <a:pt x="1996808" y="601357"/>
                  </a:lnTo>
                  <a:lnTo>
                    <a:pt x="2015096" y="640232"/>
                  </a:lnTo>
                  <a:lnTo>
                    <a:pt x="2032749" y="678903"/>
                  </a:lnTo>
                  <a:lnTo>
                    <a:pt x="2046846" y="719353"/>
                  </a:lnTo>
                  <a:lnTo>
                    <a:pt x="2055431" y="759383"/>
                  </a:lnTo>
                  <a:lnTo>
                    <a:pt x="2058504" y="799033"/>
                  </a:lnTo>
                  <a:lnTo>
                    <a:pt x="2056053" y="838327"/>
                  </a:lnTo>
                  <a:lnTo>
                    <a:pt x="2048052" y="877303"/>
                  </a:lnTo>
                  <a:lnTo>
                    <a:pt x="2034501" y="915987"/>
                  </a:lnTo>
                  <a:lnTo>
                    <a:pt x="2015388" y="954405"/>
                  </a:lnTo>
                  <a:lnTo>
                    <a:pt x="1990674" y="992593"/>
                  </a:lnTo>
                  <a:lnTo>
                    <a:pt x="1960384" y="1030592"/>
                  </a:lnTo>
                  <a:lnTo>
                    <a:pt x="1924481" y="1068400"/>
                  </a:lnTo>
                  <a:lnTo>
                    <a:pt x="1882952" y="1106081"/>
                  </a:lnTo>
                  <a:lnTo>
                    <a:pt x="1835797" y="1143660"/>
                  </a:lnTo>
                  <a:lnTo>
                    <a:pt x="1803336" y="1166774"/>
                  </a:lnTo>
                  <a:lnTo>
                    <a:pt x="1769300" y="1188732"/>
                  </a:lnTo>
                  <a:lnTo>
                    <a:pt x="1733677" y="1209548"/>
                  </a:lnTo>
                  <a:lnTo>
                    <a:pt x="1696478" y="1229207"/>
                  </a:lnTo>
                  <a:lnTo>
                    <a:pt x="1657718" y="1247711"/>
                  </a:lnTo>
                  <a:lnTo>
                    <a:pt x="1617383" y="1265072"/>
                  </a:lnTo>
                  <a:lnTo>
                    <a:pt x="1575498" y="1281264"/>
                  </a:lnTo>
                  <a:lnTo>
                    <a:pt x="1532077" y="1296289"/>
                  </a:lnTo>
                  <a:lnTo>
                    <a:pt x="1487106" y="1310157"/>
                  </a:lnTo>
                  <a:lnTo>
                    <a:pt x="1440599" y="1322870"/>
                  </a:lnTo>
                  <a:lnTo>
                    <a:pt x="1392567" y="1334414"/>
                  </a:lnTo>
                  <a:lnTo>
                    <a:pt x="1343025" y="1344790"/>
                  </a:lnTo>
                  <a:lnTo>
                    <a:pt x="1291971" y="1353985"/>
                  </a:lnTo>
                  <a:lnTo>
                    <a:pt x="1239405" y="1362024"/>
                  </a:lnTo>
                  <a:lnTo>
                    <a:pt x="1185341" y="1368882"/>
                  </a:lnTo>
                  <a:lnTo>
                    <a:pt x="1129792" y="1374571"/>
                  </a:lnTo>
                  <a:lnTo>
                    <a:pt x="1072756" y="1379080"/>
                  </a:lnTo>
                  <a:lnTo>
                    <a:pt x="1014247" y="1382420"/>
                  </a:lnTo>
                  <a:lnTo>
                    <a:pt x="954278" y="1384579"/>
                  </a:lnTo>
                  <a:lnTo>
                    <a:pt x="937653" y="1384935"/>
                  </a:lnTo>
                  <a:lnTo>
                    <a:pt x="929398" y="1384935"/>
                  </a:lnTo>
                  <a:lnTo>
                    <a:pt x="880122" y="1383563"/>
                  </a:lnTo>
                  <a:lnTo>
                    <a:pt x="832497" y="1379435"/>
                  </a:lnTo>
                  <a:lnTo>
                    <a:pt x="786485" y="1372565"/>
                  </a:lnTo>
                  <a:lnTo>
                    <a:pt x="742124" y="1362964"/>
                  </a:lnTo>
                  <a:lnTo>
                    <a:pt x="699389" y="1350606"/>
                  </a:lnTo>
                  <a:lnTo>
                    <a:pt x="658304" y="1335532"/>
                  </a:lnTo>
                  <a:lnTo>
                    <a:pt x="618871" y="1317713"/>
                  </a:lnTo>
                  <a:lnTo>
                    <a:pt x="581088" y="1297178"/>
                  </a:lnTo>
                  <a:lnTo>
                    <a:pt x="544957" y="1273911"/>
                  </a:lnTo>
                  <a:lnTo>
                    <a:pt x="510489" y="1247914"/>
                  </a:lnTo>
                  <a:lnTo>
                    <a:pt x="477672" y="1219212"/>
                  </a:lnTo>
                  <a:lnTo>
                    <a:pt x="446532" y="1187792"/>
                  </a:lnTo>
                  <a:lnTo>
                    <a:pt x="417055" y="1153655"/>
                  </a:lnTo>
                  <a:lnTo>
                    <a:pt x="389255" y="1116812"/>
                  </a:lnTo>
                  <a:lnTo>
                    <a:pt x="363131" y="1077264"/>
                  </a:lnTo>
                  <a:lnTo>
                    <a:pt x="338772" y="1035164"/>
                  </a:lnTo>
                  <a:lnTo>
                    <a:pt x="315925" y="990053"/>
                  </a:lnTo>
                  <a:lnTo>
                    <a:pt x="294855" y="942416"/>
                  </a:lnTo>
                  <a:lnTo>
                    <a:pt x="275463" y="892073"/>
                  </a:lnTo>
                  <a:lnTo>
                    <a:pt x="257771" y="839025"/>
                  </a:lnTo>
                  <a:lnTo>
                    <a:pt x="241795" y="783323"/>
                  </a:lnTo>
                  <a:lnTo>
                    <a:pt x="227507" y="724928"/>
                  </a:lnTo>
                  <a:lnTo>
                    <a:pt x="214795" y="672172"/>
                  </a:lnTo>
                  <a:lnTo>
                    <a:pt x="201637" y="619760"/>
                  </a:lnTo>
                  <a:lnTo>
                    <a:pt x="188036" y="567715"/>
                  </a:lnTo>
                  <a:lnTo>
                    <a:pt x="173990" y="516039"/>
                  </a:lnTo>
                  <a:lnTo>
                    <a:pt x="159512" y="464718"/>
                  </a:lnTo>
                  <a:lnTo>
                    <a:pt x="144576" y="413766"/>
                  </a:lnTo>
                  <a:lnTo>
                    <a:pt x="129209" y="363181"/>
                  </a:lnTo>
                  <a:lnTo>
                    <a:pt x="113398" y="312966"/>
                  </a:lnTo>
                  <a:lnTo>
                    <a:pt x="97155" y="263144"/>
                  </a:lnTo>
                  <a:lnTo>
                    <a:pt x="80467" y="213690"/>
                  </a:lnTo>
                  <a:lnTo>
                    <a:pt x="63347" y="164617"/>
                  </a:lnTo>
                  <a:lnTo>
                    <a:pt x="45796" y="115925"/>
                  </a:lnTo>
                  <a:lnTo>
                    <a:pt x="27800" y="67627"/>
                  </a:lnTo>
                  <a:lnTo>
                    <a:pt x="9385" y="19723"/>
                  </a:lnTo>
                  <a:lnTo>
                    <a:pt x="1562" y="12"/>
                  </a:lnTo>
                  <a:lnTo>
                    <a:pt x="0" y="12"/>
                  </a:lnTo>
                  <a:lnTo>
                    <a:pt x="0" y="51650"/>
                  </a:lnTo>
                  <a:lnTo>
                    <a:pt x="8953" y="74930"/>
                  </a:lnTo>
                  <a:lnTo>
                    <a:pt x="26860" y="123024"/>
                  </a:lnTo>
                  <a:lnTo>
                    <a:pt x="44348" y="171500"/>
                  </a:lnTo>
                  <a:lnTo>
                    <a:pt x="61391" y="220370"/>
                  </a:lnTo>
                  <a:lnTo>
                    <a:pt x="78003" y="269608"/>
                  </a:lnTo>
                  <a:lnTo>
                    <a:pt x="94183" y="319227"/>
                  </a:lnTo>
                  <a:lnTo>
                    <a:pt x="109931" y="369227"/>
                  </a:lnTo>
                  <a:lnTo>
                    <a:pt x="125234" y="419595"/>
                  </a:lnTo>
                  <a:lnTo>
                    <a:pt x="140106" y="470331"/>
                  </a:lnTo>
                  <a:lnTo>
                    <a:pt x="154533" y="521436"/>
                  </a:lnTo>
                  <a:lnTo>
                    <a:pt x="168516" y="572897"/>
                  </a:lnTo>
                  <a:lnTo>
                    <a:pt x="182067" y="624725"/>
                  </a:lnTo>
                  <a:lnTo>
                    <a:pt x="195173" y="676910"/>
                  </a:lnTo>
                  <a:lnTo>
                    <a:pt x="207835" y="729449"/>
                  </a:lnTo>
                  <a:lnTo>
                    <a:pt x="221792" y="786688"/>
                  </a:lnTo>
                  <a:lnTo>
                    <a:pt x="237350" y="841425"/>
                  </a:lnTo>
                  <a:lnTo>
                    <a:pt x="254520" y="893635"/>
                  </a:lnTo>
                  <a:lnTo>
                    <a:pt x="273278" y="943343"/>
                  </a:lnTo>
                  <a:lnTo>
                    <a:pt x="293636" y="990511"/>
                  </a:lnTo>
                  <a:lnTo>
                    <a:pt x="315506" y="1035011"/>
                  </a:lnTo>
                  <a:lnTo>
                    <a:pt x="339102" y="1077264"/>
                  </a:lnTo>
                  <a:lnTo>
                    <a:pt x="364197" y="1116812"/>
                  </a:lnTo>
                  <a:lnTo>
                    <a:pt x="390944" y="1153947"/>
                  </a:lnTo>
                  <a:lnTo>
                    <a:pt x="419227" y="1188478"/>
                  </a:lnTo>
                  <a:lnTo>
                    <a:pt x="449084" y="1220457"/>
                  </a:lnTo>
                  <a:lnTo>
                    <a:pt x="480517" y="1249908"/>
                  </a:lnTo>
                  <a:lnTo>
                    <a:pt x="513524" y="1276807"/>
                  </a:lnTo>
                  <a:lnTo>
                    <a:pt x="548081" y="1301153"/>
                  </a:lnTo>
                  <a:lnTo>
                    <a:pt x="584073" y="1322870"/>
                  </a:lnTo>
                  <a:lnTo>
                    <a:pt x="621715" y="1342110"/>
                  </a:lnTo>
                  <a:lnTo>
                    <a:pt x="661149" y="1358900"/>
                  </a:lnTo>
                  <a:lnTo>
                    <a:pt x="701941" y="1373022"/>
                  </a:lnTo>
                  <a:lnTo>
                    <a:pt x="744220" y="1384579"/>
                  </a:lnTo>
                  <a:lnTo>
                    <a:pt x="788187" y="1393596"/>
                  </a:lnTo>
                  <a:lnTo>
                    <a:pt x="833628" y="1400035"/>
                  </a:lnTo>
                  <a:lnTo>
                    <a:pt x="880605" y="1403896"/>
                  </a:lnTo>
                  <a:lnTo>
                    <a:pt x="924890" y="1405064"/>
                  </a:lnTo>
                  <a:lnTo>
                    <a:pt x="941984" y="1405064"/>
                  </a:lnTo>
                  <a:lnTo>
                    <a:pt x="1015542" y="1402638"/>
                  </a:lnTo>
                  <a:lnTo>
                    <a:pt x="1074712" y="1399260"/>
                  </a:lnTo>
                  <a:lnTo>
                    <a:pt x="1132395" y="1394675"/>
                  </a:lnTo>
                  <a:lnTo>
                    <a:pt x="1188593" y="1388897"/>
                  </a:lnTo>
                  <a:lnTo>
                    <a:pt x="1243291" y="1381925"/>
                  </a:lnTo>
                  <a:lnTo>
                    <a:pt x="1296479" y="1373759"/>
                  </a:lnTo>
                  <a:lnTo>
                    <a:pt x="1348168" y="1364399"/>
                  </a:lnTo>
                  <a:lnTo>
                    <a:pt x="1398333" y="1353845"/>
                  </a:lnTo>
                  <a:lnTo>
                    <a:pt x="1446974" y="1342110"/>
                  </a:lnTo>
                  <a:lnTo>
                    <a:pt x="1494078" y="1329182"/>
                  </a:lnTo>
                  <a:lnTo>
                    <a:pt x="1539659" y="1315085"/>
                  </a:lnTo>
                  <a:lnTo>
                    <a:pt x="1583677" y="1299794"/>
                  </a:lnTo>
                  <a:lnTo>
                    <a:pt x="1626146" y="1283322"/>
                  </a:lnTo>
                  <a:lnTo>
                    <a:pt x="1667052" y="1265682"/>
                  </a:lnTo>
                  <a:lnTo>
                    <a:pt x="1706397" y="1246860"/>
                  </a:lnTo>
                  <a:lnTo>
                    <a:pt x="1744154" y="1226858"/>
                  </a:lnTo>
                  <a:lnTo>
                    <a:pt x="1780336" y="1205699"/>
                  </a:lnTo>
                  <a:lnTo>
                    <a:pt x="1814918" y="1183360"/>
                  </a:lnTo>
                  <a:lnTo>
                    <a:pt x="1847913" y="1159852"/>
                  </a:lnTo>
                  <a:lnTo>
                    <a:pt x="1896440" y="1121079"/>
                  </a:lnTo>
                  <a:lnTo>
                    <a:pt x="1939239" y="1081900"/>
                  </a:lnTo>
                  <a:lnTo>
                    <a:pt x="1976323" y="1042327"/>
                  </a:lnTo>
                  <a:lnTo>
                    <a:pt x="2007679" y="1002360"/>
                  </a:lnTo>
                  <a:lnTo>
                    <a:pt x="2033295" y="962037"/>
                  </a:lnTo>
                  <a:lnTo>
                    <a:pt x="2053158" y="921372"/>
                  </a:lnTo>
                  <a:lnTo>
                    <a:pt x="2067280" y="880364"/>
                  </a:lnTo>
                  <a:lnTo>
                    <a:pt x="2075649" y="839025"/>
                  </a:lnTo>
                  <a:lnTo>
                    <a:pt x="2078139" y="799033"/>
                  </a:lnTo>
                  <a:lnTo>
                    <a:pt x="2078240" y="797394"/>
                  </a:lnTo>
                  <a:close/>
                </a:path>
                <a:path w="5600700" h="1629409">
                  <a:moveTo>
                    <a:pt x="3058845" y="136766"/>
                  </a:moveTo>
                  <a:lnTo>
                    <a:pt x="3058236" y="94691"/>
                  </a:lnTo>
                  <a:lnTo>
                    <a:pt x="3056712" y="52070"/>
                  </a:lnTo>
                  <a:lnTo>
                    <a:pt x="3054261" y="8890"/>
                  </a:lnTo>
                  <a:lnTo>
                    <a:pt x="3054210" y="7988"/>
                  </a:lnTo>
                  <a:lnTo>
                    <a:pt x="3053588" y="12"/>
                  </a:lnTo>
                  <a:lnTo>
                    <a:pt x="3033318" y="12"/>
                  </a:lnTo>
                  <a:lnTo>
                    <a:pt x="3033941" y="7988"/>
                  </a:lnTo>
                  <a:lnTo>
                    <a:pt x="3034004" y="8890"/>
                  </a:lnTo>
                  <a:lnTo>
                    <a:pt x="3036443" y="51498"/>
                  </a:lnTo>
                  <a:lnTo>
                    <a:pt x="3038005" y="94449"/>
                  </a:lnTo>
                  <a:lnTo>
                    <a:pt x="3038627" y="136766"/>
                  </a:lnTo>
                  <a:lnTo>
                    <a:pt x="3038310" y="178282"/>
                  </a:lnTo>
                  <a:lnTo>
                    <a:pt x="3036659" y="234378"/>
                  </a:lnTo>
                  <a:lnTo>
                    <a:pt x="3033915" y="289737"/>
                  </a:lnTo>
                  <a:lnTo>
                    <a:pt x="3030067" y="344347"/>
                  </a:lnTo>
                  <a:lnTo>
                    <a:pt x="3025127" y="398208"/>
                  </a:lnTo>
                  <a:lnTo>
                    <a:pt x="3019094" y="451319"/>
                  </a:lnTo>
                  <a:lnTo>
                    <a:pt x="3011957" y="503656"/>
                  </a:lnTo>
                  <a:lnTo>
                    <a:pt x="3003740" y="555218"/>
                  </a:lnTo>
                  <a:lnTo>
                    <a:pt x="2994418" y="605993"/>
                  </a:lnTo>
                  <a:lnTo>
                    <a:pt x="2984017" y="655993"/>
                  </a:lnTo>
                  <a:lnTo>
                    <a:pt x="2972524" y="705180"/>
                  </a:lnTo>
                  <a:lnTo>
                    <a:pt x="2959951" y="753567"/>
                  </a:lnTo>
                  <a:lnTo>
                    <a:pt x="2946298" y="801141"/>
                  </a:lnTo>
                  <a:lnTo>
                    <a:pt x="2931553" y="847902"/>
                  </a:lnTo>
                  <a:lnTo>
                    <a:pt x="2915729" y="893838"/>
                  </a:lnTo>
                  <a:lnTo>
                    <a:pt x="2898838" y="938923"/>
                  </a:lnTo>
                  <a:lnTo>
                    <a:pt x="2880868" y="983183"/>
                  </a:lnTo>
                  <a:lnTo>
                    <a:pt x="2861818" y="1026579"/>
                  </a:lnTo>
                  <a:lnTo>
                    <a:pt x="2841701" y="1069124"/>
                  </a:lnTo>
                  <a:lnTo>
                    <a:pt x="2820505" y="1110805"/>
                  </a:lnTo>
                  <a:lnTo>
                    <a:pt x="2794241" y="1159357"/>
                  </a:lnTo>
                  <a:lnTo>
                    <a:pt x="2767076" y="1206728"/>
                  </a:lnTo>
                  <a:lnTo>
                    <a:pt x="2738983" y="1252943"/>
                  </a:lnTo>
                  <a:lnTo>
                    <a:pt x="2710002" y="1297978"/>
                  </a:lnTo>
                  <a:lnTo>
                    <a:pt x="2680119" y="1341818"/>
                  </a:lnTo>
                  <a:lnTo>
                    <a:pt x="2649347" y="1384465"/>
                  </a:lnTo>
                  <a:lnTo>
                    <a:pt x="2617698" y="1425905"/>
                  </a:lnTo>
                  <a:lnTo>
                    <a:pt x="2585174" y="1466138"/>
                  </a:lnTo>
                  <a:lnTo>
                    <a:pt x="2551785" y="1505153"/>
                  </a:lnTo>
                  <a:lnTo>
                    <a:pt x="2517533" y="1542935"/>
                  </a:lnTo>
                  <a:lnTo>
                    <a:pt x="2482443" y="1579486"/>
                  </a:lnTo>
                  <a:lnTo>
                    <a:pt x="2446502" y="1614792"/>
                  </a:lnTo>
                  <a:lnTo>
                    <a:pt x="2431351" y="1628800"/>
                  </a:lnTo>
                  <a:lnTo>
                    <a:pt x="2460917" y="1628800"/>
                  </a:lnTo>
                  <a:lnTo>
                    <a:pt x="2519680" y="1570151"/>
                  </a:lnTo>
                  <a:lnTo>
                    <a:pt x="2552585" y="1534642"/>
                  </a:lnTo>
                  <a:lnTo>
                    <a:pt x="2584716" y="1498028"/>
                  </a:lnTo>
                  <a:lnTo>
                    <a:pt x="2616085" y="1460322"/>
                  </a:lnTo>
                  <a:lnTo>
                    <a:pt x="2646667" y="1421536"/>
                  </a:lnTo>
                  <a:lnTo>
                    <a:pt x="2676461" y="1381671"/>
                  </a:lnTo>
                  <a:lnTo>
                    <a:pt x="2705468" y="1340739"/>
                  </a:lnTo>
                  <a:lnTo>
                    <a:pt x="2733662" y="1298740"/>
                  </a:lnTo>
                  <a:lnTo>
                    <a:pt x="2761069" y="1255687"/>
                  </a:lnTo>
                  <a:lnTo>
                    <a:pt x="2787662" y="1211580"/>
                  </a:lnTo>
                  <a:lnTo>
                    <a:pt x="2813431" y="1166431"/>
                  </a:lnTo>
                  <a:lnTo>
                    <a:pt x="2838373" y="1120254"/>
                  </a:lnTo>
                  <a:lnTo>
                    <a:pt x="2859786" y="1078128"/>
                  </a:lnTo>
                  <a:lnTo>
                    <a:pt x="2880118" y="1035126"/>
                  </a:lnTo>
                  <a:lnTo>
                    <a:pt x="2899372" y="991273"/>
                  </a:lnTo>
                  <a:lnTo>
                    <a:pt x="2917533" y="946556"/>
                  </a:lnTo>
                  <a:lnTo>
                    <a:pt x="2934614" y="901001"/>
                  </a:lnTo>
                  <a:lnTo>
                    <a:pt x="2950603" y="854608"/>
                  </a:lnTo>
                  <a:lnTo>
                    <a:pt x="2965500" y="807389"/>
                  </a:lnTo>
                  <a:lnTo>
                    <a:pt x="2979305" y="759333"/>
                  </a:lnTo>
                  <a:lnTo>
                    <a:pt x="2992005" y="710476"/>
                  </a:lnTo>
                  <a:lnTo>
                    <a:pt x="3003626" y="660806"/>
                  </a:lnTo>
                  <a:lnTo>
                    <a:pt x="3014141" y="610336"/>
                  </a:lnTo>
                  <a:lnTo>
                    <a:pt x="3023552" y="559066"/>
                  </a:lnTo>
                  <a:lnTo>
                    <a:pt x="3031871" y="507022"/>
                  </a:lnTo>
                  <a:lnTo>
                    <a:pt x="3039084" y="454202"/>
                  </a:lnTo>
                  <a:lnTo>
                    <a:pt x="3045193" y="400608"/>
                  </a:lnTo>
                  <a:lnTo>
                    <a:pt x="3050184" y="346252"/>
                  </a:lnTo>
                  <a:lnTo>
                    <a:pt x="3054070" y="291134"/>
                  </a:lnTo>
                  <a:lnTo>
                    <a:pt x="3056852" y="235280"/>
                  </a:lnTo>
                  <a:lnTo>
                    <a:pt x="3058515" y="178676"/>
                  </a:lnTo>
                  <a:lnTo>
                    <a:pt x="3058845" y="136766"/>
                  </a:lnTo>
                  <a:close/>
                </a:path>
                <a:path w="5600700" h="1629409">
                  <a:moveTo>
                    <a:pt x="4691088" y="0"/>
                  </a:moveTo>
                  <a:lnTo>
                    <a:pt x="4670234" y="0"/>
                  </a:lnTo>
                  <a:lnTo>
                    <a:pt x="4661636" y="32727"/>
                  </a:lnTo>
                  <a:lnTo>
                    <a:pt x="4648403" y="80200"/>
                  </a:lnTo>
                  <a:lnTo>
                    <a:pt x="4634471" y="127444"/>
                  </a:lnTo>
                  <a:lnTo>
                    <a:pt x="4619828" y="174447"/>
                  </a:lnTo>
                  <a:lnTo>
                    <a:pt x="4604499" y="221208"/>
                  </a:lnTo>
                  <a:lnTo>
                    <a:pt x="4588472" y="267728"/>
                  </a:lnTo>
                  <a:lnTo>
                    <a:pt x="4571746" y="313994"/>
                  </a:lnTo>
                  <a:lnTo>
                    <a:pt x="4554334" y="360019"/>
                  </a:lnTo>
                  <a:lnTo>
                    <a:pt x="4536224" y="405790"/>
                  </a:lnTo>
                  <a:lnTo>
                    <a:pt x="4517428" y="451307"/>
                  </a:lnTo>
                  <a:lnTo>
                    <a:pt x="4497933" y="496557"/>
                  </a:lnTo>
                  <a:lnTo>
                    <a:pt x="4477753" y="541553"/>
                  </a:lnTo>
                  <a:lnTo>
                    <a:pt x="4456887" y="586282"/>
                  </a:lnTo>
                  <a:lnTo>
                    <a:pt x="4435335" y="630745"/>
                  </a:lnTo>
                  <a:lnTo>
                    <a:pt x="4413097" y="674941"/>
                  </a:lnTo>
                  <a:lnTo>
                    <a:pt x="4390174" y="718870"/>
                  </a:lnTo>
                  <a:lnTo>
                    <a:pt x="4366565" y="762508"/>
                  </a:lnTo>
                  <a:lnTo>
                    <a:pt x="4342282" y="805878"/>
                  </a:lnTo>
                  <a:lnTo>
                    <a:pt x="4317301" y="848969"/>
                  </a:lnTo>
                  <a:lnTo>
                    <a:pt x="4291660" y="891768"/>
                  </a:lnTo>
                  <a:lnTo>
                    <a:pt x="4265333" y="934288"/>
                  </a:lnTo>
                  <a:lnTo>
                    <a:pt x="4238320" y="976528"/>
                  </a:lnTo>
                  <a:lnTo>
                    <a:pt x="4210634" y="1018463"/>
                  </a:lnTo>
                  <a:lnTo>
                    <a:pt x="4182275" y="1060107"/>
                  </a:lnTo>
                  <a:lnTo>
                    <a:pt x="4153243" y="1101445"/>
                  </a:lnTo>
                  <a:lnTo>
                    <a:pt x="4124604" y="1141120"/>
                  </a:lnTo>
                  <a:lnTo>
                    <a:pt x="4095521" y="1180503"/>
                  </a:lnTo>
                  <a:lnTo>
                    <a:pt x="4065994" y="1219606"/>
                  </a:lnTo>
                  <a:lnTo>
                    <a:pt x="4036009" y="1258404"/>
                  </a:lnTo>
                  <a:lnTo>
                    <a:pt x="4005592" y="1296936"/>
                  </a:lnTo>
                  <a:lnTo>
                    <a:pt x="3974731" y="1335163"/>
                  </a:lnTo>
                  <a:lnTo>
                    <a:pt x="3943426" y="1373085"/>
                  </a:lnTo>
                  <a:lnTo>
                    <a:pt x="3911689" y="1410728"/>
                  </a:lnTo>
                  <a:lnTo>
                    <a:pt x="3879519" y="1448066"/>
                  </a:lnTo>
                  <a:lnTo>
                    <a:pt x="3846906" y="1485112"/>
                  </a:lnTo>
                  <a:lnTo>
                    <a:pt x="3813873" y="1521841"/>
                  </a:lnTo>
                  <a:lnTo>
                    <a:pt x="3780409" y="1558277"/>
                  </a:lnTo>
                  <a:lnTo>
                    <a:pt x="3746512" y="1594408"/>
                  </a:lnTo>
                  <a:lnTo>
                    <a:pt x="3713543" y="1628800"/>
                  </a:lnTo>
                  <a:lnTo>
                    <a:pt x="3741521" y="1628800"/>
                  </a:lnTo>
                  <a:lnTo>
                    <a:pt x="3795242" y="1571993"/>
                  </a:lnTo>
                  <a:lnTo>
                    <a:pt x="3828846" y="1535404"/>
                  </a:lnTo>
                  <a:lnTo>
                    <a:pt x="3862032" y="1498511"/>
                  </a:lnTo>
                  <a:lnTo>
                    <a:pt x="3894772" y="1461312"/>
                  </a:lnTo>
                  <a:lnTo>
                    <a:pt x="3927081" y="1423822"/>
                  </a:lnTo>
                  <a:lnTo>
                    <a:pt x="3958958" y="1386027"/>
                  </a:lnTo>
                  <a:lnTo>
                    <a:pt x="3990390" y="1347927"/>
                  </a:lnTo>
                  <a:lnTo>
                    <a:pt x="4021391" y="1309535"/>
                  </a:lnTo>
                  <a:lnTo>
                    <a:pt x="4051947" y="1270850"/>
                  </a:lnTo>
                  <a:lnTo>
                    <a:pt x="4082046" y="1231887"/>
                  </a:lnTo>
                  <a:lnTo>
                    <a:pt x="4111714" y="1192618"/>
                  </a:lnTo>
                  <a:lnTo>
                    <a:pt x="4140924" y="1153071"/>
                  </a:lnTo>
                  <a:lnTo>
                    <a:pt x="4169689" y="1113243"/>
                  </a:lnTo>
                  <a:lnTo>
                    <a:pt x="4198886" y="1071651"/>
                  </a:lnTo>
                  <a:lnTo>
                    <a:pt x="4227411" y="1029754"/>
                  </a:lnTo>
                  <a:lnTo>
                    <a:pt x="4255249" y="987564"/>
                  </a:lnTo>
                  <a:lnTo>
                    <a:pt x="4282414" y="945070"/>
                  </a:lnTo>
                  <a:lnTo>
                    <a:pt x="4308907" y="902296"/>
                  </a:lnTo>
                  <a:lnTo>
                    <a:pt x="4334700" y="859231"/>
                  </a:lnTo>
                  <a:lnTo>
                    <a:pt x="4359821" y="815886"/>
                  </a:lnTo>
                  <a:lnTo>
                    <a:pt x="4384256" y="772248"/>
                  </a:lnTo>
                  <a:lnTo>
                    <a:pt x="4407992" y="728332"/>
                  </a:lnTo>
                  <a:lnTo>
                    <a:pt x="4431055" y="684149"/>
                  </a:lnTo>
                  <a:lnTo>
                    <a:pt x="4453433" y="639686"/>
                  </a:lnTo>
                  <a:lnTo>
                    <a:pt x="4475111" y="594944"/>
                  </a:lnTo>
                  <a:lnTo>
                    <a:pt x="4496105" y="549935"/>
                  </a:lnTo>
                  <a:lnTo>
                    <a:pt x="4516399" y="504672"/>
                  </a:lnTo>
                  <a:lnTo>
                    <a:pt x="4536008" y="459143"/>
                  </a:lnTo>
                  <a:lnTo>
                    <a:pt x="4554918" y="413346"/>
                  </a:lnTo>
                  <a:lnTo>
                    <a:pt x="4573143" y="367296"/>
                  </a:lnTo>
                  <a:lnTo>
                    <a:pt x="4590656" y="320992"/>
                  </a:lnTo>
                  <a:lnTo>
                    <a:pt x="4607484" y="274434"/>
                  </a:lnTo>
                  <a:lnTo>
                    <a:pt x="4623613" y="227634"/>
                  </a:lnTo>
                  <a:lnTo>
                    <a:pt x="4639030" y="180581"/>
                  </a:lnTo>
                  <a:lnTo>
                    <a:pt x="4653762" y="133299"/>
                  </a:lnTo>
                  <a:lnTo>
                    <a:pt x="4667783" y="85763"/>
                  </a:lnTo>
                  <a:lnTo>
                    <a:pt x="4681105" y="37998"/>
                  </a:lnTo>
                  <a:lnTo>
                    <a:pt x="4691088" y="0"/>
                  </a:lnTo>
                  <a:close/>
                </a:path>
                <a:path w="5600700" h="1629409">
                  <a:moveTo>
                    <a:pt x="5600497" y="900303"/>
                  </a:moveTo>
                  <a:lnTo>
                    <a:pt x="5519839" y="935329"/>
                  </a:lnTo>
                  <a:lnTo>
                    <a:pt x="5470182" y="957795"/>
                  </a:lnTo>
                  <a:lnTo>
                    <a:pt x="5421084" y="980643"/>
                  </a:lnTo>
                  <a:lnTo>
                    <a:pt x="5372544" y="1003896"/>
                  </a:lnTo>
                  <a:lnTo>
                    <a:pt x="5324589" y="1027544"/>
                  </a:lnTo>
                  <a:lnTo>
                    <a:pt x="5277193" y="1051585"/>
                  </a:lnTo>
                  <a:lnTo>
                    <a:pt x="5230368" y="1076020"/>
                  </a:lnTo>
                  <a:lnTo>
                    <a:pt x="5184114" y="1100836"/>
                  </a:lnTo>
                  <a:lnTo>
                    <a:pt x="5138432" y="1126045"/>
                  </a:lnTo>
                  <a:lnTo>
                    <a:pt x="5093335" y="1151648"/>
                  </a:lnTo>
                  <a:lnTo>
                    <a:pt x="5048809" y="1177632"/>
                  </a:lnTo>
                  <a:lnTo>
                    <a:pt x="5004867" y="1204010"/>
                  </a:lnTo>
                  <a:lnTo>
                    <a:pt x="4961496" y="1230757"/>
                  </a:lnTo>
                  <a:lnTo>
                    <a:pt x="4918722" y="1257896"/>
                  </a:lnTo>
                  <a:lnTo>
                    <a:pt x="4876533" y="1285417"/>
                  </a:lnTo>
                  <a:lnTo>
                    <a:pt x="4834928" y="1313319"/>
                  </a:lnTo>
                  <a:lnTo>
                    <a:pt x="4793920" y="1341589"/>
                  </a:lnTo>
                  <a:lnTo>
                    <a:pt x="4753495" y="1370253"/>
                  </a:lnTo>
                  <a:lnTo>
                    <a:pt x="4713656" y="1399286"/>
                  </a:lnTo>
                  <a:lnTo>
                    <a:pt x="4674425" y="1428686"/>
                  </a:lnTo>
                  <a:lnTo>
                    <a:pt x="4635792" y="1458468"/>
                  </a:lnTo>
                  <a:lnTo>
                    <a:pt x="4597743" y="1488617"/>
                  </a:lnTo>
                  <a:lnTo>
                    <a:pt x="4560303" y="1519135"/>
                  </a:lnTo>
                  <a:lnTo>
                    <a:pt x="4523473" y="1550035"/>
                  </a:lnTo>
                  <a:lnTo>
                    <a:pt x="4487240" y="1581289"/>
                  </a:lnTo>
                  <a:lnTo>
                    <a:pt x="4451604" y="1612912"/>
                  </a:lnTo>
                  <a:lnTo>
                    <a:pt x="4434205" y="1628800"/>
                  </a:lnTo>
                  <a:lnTo>
                    <a:pt x="4464240" y="1628800"/>
                  </a:lnTo>
                  <a:lnTo>
                    <a:pt x="4474616" y="1619402"/>
                  </a:lnTo>
                  <a:lnTo>
                    <a:pt x="4511268" y="1587131"/>
                  </a:lnTo>
                  <a:lnTo>
                    <a:pt x="4548556" y="1555254"/>
                  </a:lnTo>
                  <a:lnTo>
                    <a:pt x="4586478" y="1523758"/>
                  </a:lnTo>
                  <a:lnTo>
                    <a:pt x="4625048" y="1492656"/>
                  </a:lnTo>
                  <a:lnTo>
                    <a:pt x="4664240" y="1461935"/>
                  </a:lnTo>
                  <a:lnTo>
                    <a:pt x="4704067" y="1431620"/>
                  </a:lnTo>
                  <a:lnTo>
                    <a:pt x="4744517" y="1401686"/>
                  </a:lnTo>
                  <a:lnTo>
                    <a:pt x="4785601" y="1372158"/>
                  </a:lnTo>
                  <a:lnTo>
                    <a:pt x="4827308" y="1343012"/>
                  </a:lnTo>
                  <a:lnTo>
                    <a:pt x="4869650" y="1314272"/>
                  </a:lnTo>
                  <a:lnTo>
                    <a:pt x="4912601" y="1285925"/>
                  </a:lnTo>
                  <a:lnTo>
                    <a:pt x="4956314" y="1257896"/>
                  </a:lnTo>
                  <a:lnTo>
                    <a:pt x="5000358" y="1230452"/>
                  </a:lnTo>
                  <a:lnTo>
                    <a:pt x="5045164" y="1203312"/>
                  </a:lnTo>
                  <a:lnTo>
                    <a:pt x="5090592" y="1176578"/>
                  </a:lnTo>
                  <a:lnTo>
                    <a:pt x="5136616" y="1150251"/>
                  </a:lnTo>
                  <a:lnTo>
                    <a:pt x="5183263" y="1124331"/>
                  </a:lnTo>
                  <a:lnTo>
                    <a:pt x="5230507" y="1098829"/>
                  </a:lnTo>
                  <a:lnTo>
                    <a:pt x="5278361" y="1073721"/>
                  </a:lnTo>
                  <a:lnTo>
                    <a:pt x="5326824" y="1049032"/>
                  </a:lnTo>
                  <a:lnTo>
                    <a:pt x="5375872" y="1024763"/>
                  </a:lnTo>
                  <a:lnTo>
                    <a:pt x="5425529" y="1000899"/>
                  </a:lnTo>
                  <a:lnTo>
                    <a:pt x="5475783" y="977455"/>
                  </a:lnTo>
                  <a:lnTo>
                    <a:pt x="5526633" y="954417"/>
                  </a:lnTo>
                  <a:lnTo>
                    <a:pt x="5578081" y="931811"/>
                  </a:lnTo>
                  <a:lnTo>
                    <a:pt x="5600497" y="922261"/>
                  </a:lnTo>
                  <a:lnTo>
                    <a:pt x="5600497" y="900303"/>
                  </a:lnTo>
                  <a:close/>
                </a:path>
              </a:pathLst>
            </a:custGeom>
            <a:solidFill>
              <a:srgbClr val="0073B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09156" y="5229225"/>
              <a:ext cx="182843" cy="25261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466661"/>
              <a:ext cx="8101076" cy="564362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971925" y="552449"/>
              <a:ext cx="7667625" cy="5210175"/>
            </a:xfrm>
            <a:custGeom>
              <a:avLst/>
              <a:gdLst/>
              <a:ahLst/>
              <a:cxnLst/>
              <a:rect l="l" t="t" r="r" b="b"/>
              <a:pathLst>
                <a:path w="7667625" h="5210175">
                  <a:moveTo>
                    <a:pt x="7608316" y="0"/>
                  </a:moveTo>
                  <a:lnTo>
                    <a:pt x="59309" y="0"/>
                  </a:lnTo>
                  <a:lnTo>
                    <a:pt x="36218" y="4659"/>
                  </a:lnTo>
                  <a:lnTo>
                    <a:pt x="17367" y="17367"/>
                  </a:lnTo>
                  <a:lnTo>
                    <a:pt x="4659" y="36218"/>
                  </a:lnTo>
                  <a:lnTo>
                    <a:pt x="0" y="59309"/>
                  </a:lnTo>
                  <a:lnTo>
                    <a:pt x="0" y="5150827"/>
                  </a:lnTo>
                  <a:lnTo>
                    <a:pt x="4659" y="5173929"/>
                  </a:lnTo>
                  <a:lnTo>
                    <a:pt x="17367" y="5192793"/>
                  </a:lnTo>
                  <a:lnTo>
                    <a:pt x="36218" y="5205511"/>
                  </a:lnTo>
                  <a:lnTo>
                    <a:pt x="59309" y="5210175"/>
                  </a:lnTo>
                  <a:lnTo>
                    <a:pt x="7608316" y="5210175"/>
                  </a:lnTo>
                  <a:lnTo>
                    <a:pt x="7631406" y="5205511"/>
                  </a:lnTo>
                  <a:lnTo>
                    <a:pt x="7650257" y="5192793"/>
                  </a:lnTo>
                  <a:lnTo>
                    <a:pt x="7662965" y="5173929"/>
                  </a:lnTo>
                  <a:lnTo>
                    <a:pt x="7667625" y="5150827"/>
                  </a:lnTo>
                  <a:lnTo>
                    <a:pt x="7667625" y="59309"/>
                  </a:lnTo>
                  <a:lnTo>
                    <a:pt x="7662965" y="36218"/>
                  </a:lnTo>
                  <a:lnTo>
                    <a:pt x="7650257" y="17367"/>
                  </a:lnTo>
                  <a:lnTo>
                    <a:pt x="7631406" y="4659"/>
                  </a:lnTo>
                  <a:lnTo>
                    <a:pt x="76083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552450" y="0"/>
            <a:ext cx="1257300" cy="314325"/>
          </a:xfrm>
          <a:custGeom>
            <a:avLst/>
            <a:gdLst/>
            <a:ahLst/>
            <a:cxnLst/>
            <a:rect l="l" t="t" r="r" b="b"/>
            <a:pathLst>
              <a:path w="1257300" h="314325">
                <a:moveTo>
                  <a:pt x="1257300" y="0"/>
                </a:moveTo>
                <a:lnTo>
                  <a:pt x="0" y="0"/>
                </a:lnTo>
                <a:lnTo>
                  <a:pt x="0" y="157099"/>
                </a:lnTo>
                <a:lnTo>
                  <a:pt x="8011" y="206807"/>
                </a:lnTo>
                <a:lnTo>
                  <a:pt x="30321" y="249969"/>
                </a:lnTo>
                <a:lnTo>
                  <a:pt x="64341" y="283999"/>
                </a:lnTo>
                <a:lnTo>
                  <a:pt x="107484" y="306312"/>
                </a:lnTo>
                <a:lnTo>
                  <a:pt x="157162" y="314325"/>
                </a:lnTo>
                <a:lnTo>
                  <a:pt x="1100201" y="314325"/>
                </a:lnTo>
                <a:lnTo>
                  <a:pt x="1149847" y="306312"/>
                </a:lnTo>
                <a:lnTo>
                  <a:pt x="1192971" y="283999"/>
                </a:lnTo>
                <a:lnTo>
                  <a:pt x="1226982" y="249969"/>
                </a:lnTo>
                <a:lnTo>
                  <a:pt x="1249288" y="206807"/>
                </a:lnTo>
                <a:lnTo>
                  <a:pt x="1257300" y="157099"/>
                </a:lnTo>
                <a:lnTo>
                  <a:pt x="1257300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37693" rIns="0" bIns="0" rtlCol="0" vert="horz">
            <a:spAutoFit/>
          </a:bodyPr>
          <a:lstStyle/>
          <a:p>
            <a:pPr marL="3790315">
              <a:lnSpc>
                <a:spcPct val="100000"/>
              </a:lnSpc>
              <a:spcBef>
                <a:spcPts val="1090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95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 spc="-10"/>
              <a:t>Non-</a:t>
            </a:r>
            <a:r>
              <a:rPr dirty="0"/>
              <a:t>CDL</a:t>
            </a:r>
            <a:r>
              <a:rPr dirty="0" spc="-65"/>
              <a:t> </a:t>
            </a:r>
            <a:r>
              <a:rPr dirty="0"/>
              <a:t>vs.</a:t>
            </a:r>
            <a:r>
              <a:rPr dirty="0" spc="-20"/>
              <a:t> </a:t>
            </a:r>
            <a:r>
              <a:rPr dirty="0"/>
              <a:t>CDL</a:t>
            </a:r>
            <a:r>
              <a:rPr dirty="0" spc="-70"/>
              <a:t> </a:t>
            </a:r>
            <a:r>
              <a:rPr dirty="0"/>
              <a:t>drivers</a:t>
            </a:r>
            <a:r>
              <a:rPr dirty="0" spc="-25"/>
              <a:t> </a:t>
            </a:r>
            <a:r>
              <a:rPr dirty="0"/>
              <a:t>– keep</a:t>
            </a:r>
            <a:r>
              <a:rPr dirty="0" spc="5"/>
              <a:t> </a:t>
            </a:r>
            <a:r>
              <a:rPr dirty="0"/>
              <a:t>them</a:t>
            </a:r>
            <a:r>
              <a:rPr dirty="0" spc="30"/>
              <a:t> </a:t>
            </a:r>
            <a:r>
              <a:rPr dirty="0" spc="-10"/>
              <a:t>separate</a:t>
            </a:r>
            <a:endParaRPr sz="1400">
              <a:latin typeface="Times New Roman"/>
              <a:cs typeface="Times New Roman"/>
            </a:endParaRPr>
          </a:p>
          <a:p>
            <a:pPr marL="3790315">
              <a:lnSpc>
                <a:spcPct val="100000"/>
              </a:lnSpc>
              <a:spcBef>
                <a:spcPts val="994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80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Multiple</a:t>
            </a:r>
            <a:r>
              <a:rPr dirty="0" spc="-20"/>
              <a:t> </a:t>
            </a:r>
            <a:r>
              <a:rPr dirty="0"/>
              <a:t>sets</a:t>
            </a:r>
            <a:r>
              <a:rPr dirty="0" spc="5"/>
              <a:t> </a:t>
            </a:r>
            <a:r>
              <a:rPr dirty="0"/>
              <a:t>of</a:t>
            </a:r>
            <a:r>
              <a:rPr dirty="0" spc="30"/>
              <a:t> </a:t>
            </a:r>
            <a:r>
              <a:rPr dirty="0"/>
              <a:t>rules,</a:t>
            </a:r>
            <a:r>
              <a:rPr dirty="0" spc="-45"/>
              <a:t> </a:t>
            </a:r>
            <a:r>
              <a:rPr dirty="0"/>
              <a:t>laws,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20"/>
              <a:t> </a:t>
            </a:r>
            <a:r>
              <a:rPr dirty="0" spc="-10"/>
              <a:t>regulations</a:t>
            </a:r>
            <a:endParaRPr sz="1400">
              <a:latin typeface="Times New Roman"/>
              <a:cs typeface="Times New Roman"/>
            </a:endParaRPr>
          </a:p>
          <a:p>
            <a:pPr marL="4064635" marR="5080" indent="-274320">
              <a:lnSpc>
                <a:spcPct val="111200"/>
              </a:lnSpc>
              <a:spcBef>
                <a:spcPts val="750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90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Less</a:t>
            </a:r>
            <a:r>
              <a:rPr dirty="0" spc="-55"/>
              <a:t> </a:t>
            </a:r>
            <a:r>
              <a:rPr dirty="0"/>
              <a:t>is</a:t>
            </a:r>
            <a:r>
              <a:rPr dirty="0" spc="-55"/>
              <a:t> </a:t>
            </a:r>
            <a:r>
              <a:rPr dirty="0"/>
              <a:t>more</a:t>
            </a:r>
            <a:r>
              <a:rPr dirty="0" spc="-5"/>
              <a:t> </a:t>
            </a:r>
            <a:r>
              <a:rPr dirty="0"/>
              <a:t>(more</a:t>
            </a:r>
            <a:r>
              <a:rPr dirty="0" spc="-5"/>
              <a:t> </a:t>
            </a:r>
            <a:r>
              <a:rPr dirty="0"/>
              <a:t>meat</a:t>
            </a:r>
            <a:r>
              <a:rPr dirty="0" spc="-30"/>
              <a:t> </a:t>
            </a:r>
            <a:r>
              <a:rPr dirty="0"/>
              <a:t>for</a:t>
            </a:r>
            <a:r>
              <a:rPr dirty="0" spc="20"/>
              <a:t> </a:t>
            </a:r>
            <a:r>
              <a:rPr dirty="0"/>
              <a:t>the</a:t>
            </a:r>
            <a:r>
              <a:rPr dirty="0" spc="-5"/>
              <a:t> </a:t>
            </a:r>
            <a:r>
              <a:rPr dirty="0"/>
              <a:t>shark</a:t>
            </a:r>
            <a:r>
              <a:rPr dirty="0" spc="20"/>
              <a:t> </a:t>
            </a:r>
            <a:r>
              <a:rPr dirty="0"/>
              <a:t>to</a:t>
            </a:r>
            <a:r>
              <a:rPr dirty="0" spc="-5"/>
              <a:t> </a:t>
            </a:r>
            <a:r>
              <a:rPr dirty="0"/>
              <a:t>chew</a:t>
            </a:r>
            <a:r>
              <a:rPr dirty="0" spc="-5"/>
              <a:t> </a:t>
            </a:r>
            <a:r>
              <a:rPr dirty="0"/>
              <a:t>on</a:t>
            </a:r>
            <a:r>
              <a:rPr dirty="0" spc="-5"/>
              <a:t> </a:t>
            </a:r>
            <a:r>
              <a:rPr dirty="0" spc="-25"/>
              <a:t>if </a:t>
            </a:r>
            <a:r>
              <a:rPr dirty="0"/>
              <a:t>company/driver</a:t>
            </a:r>
            <a:r>
              <a:rPr dirty="0" spc="-20"/>
              <a:t> </a:t>
            </a:r>
            <a:r>
              <a:rPr dirty="0"/>
              <a:t>are</a:t>
            </a:r>
            <a:r>
              <a:rPr dirty="0" spc="-30"/>
              <a:t> </a:t>
            </a:r>
            <a:r>
              <a:rPr dirty="0"/>
              <a:t>not</a:t>
            </a:r>
            <a:r>
              <a:rPr dirty="0" spc="-55"/>
              <a:t> </a:t>
            </a:r>
            <a:r>
              <a:rPr dirty="0" spc="-10"/>
              <a:t>compliant)</a:t>
            </a:r>
            <a:endParaRPr sz="1400">
              <a:latin typeface="Times New Roman"/>
              <a:cs typeface="Times New Roman"/>
            </a:endParaRPr>
          </a:p>
          <a:p>
            <a:pPr marL="3790315">
              <a:lnSpc>
                <a:spcPct val="100000"/>
              </a:lnSpc>
              <a:spcBef>
                <a:spcPts val="1000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75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Proof</a:t>
            </a:r>
            <a:r>
              <a:rPr dirty="0" spc="-40"/>
              <a:t> </a:t>
            </a:r>
            <a:r>
              <a:rPr dirty="0"/>
              <a:t>of</a:t>
            </a:r>
            <a:r>
              <a:rPr dirty="0" spc="25"/>
              <a:t> </a:t>
            </a:r>
            <a:r>
              <a:rPr dirty="0"/>
              <a:t>driver’s</a:t>
            </a:r>
            <a:r>
              <a:rPr dirty="0" spc="5"/>
              <a:t> </a:t>
            </a:r>
            <a:r>
              <a:rPr dirty="0" spc="-10"/>
              <a:t>receipt/review</a:t>
            </a:r>
            <a:endParaRPr sz="1400">
              <a:latin typeface="Times New Roman"/>
              <a:cs typeface="Times New Roman"/>
            </a:endParaRPr>
          </a:p>
          <a:p>
            <a:pPr marL="3790315">
              <a:lnSpc>
                <a:spcPct val="100000"/>
              </a:lnSpc>
              <a:spcBef>
                <a:spcPts val="1065"/>
              </a:spcBef>
            </a:pPr>
            <a:r>
              <a:rPr dirty="0" sz="1400">
                <a:solidFill>
                  <a:srgbClr val="FFC01E"/>
                </a:solidFill>
                <a:latin typeface="Wingdings 3"/>
                <a:cs typeface="Wingdings 3"/>
              </a:rPr>
              <a:t></a:t>
            </a:r>
            <a:r>
              <a:rPr dirty="0" sz="1400" spc="90">
                <a:solidFill>
                  <a:srgbClr val="FFC01E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Update</a:t>
            </a:r>
            <a:r>
              <a:rPr dirty="0" spc="-10"/>
              <a:t> regularly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494529" y="904493"/>
            <a:ext cx="6591300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400" spc="-10">
                <a:solidFill>
                  <a:srgbClr val="00397A"/>
                </a:solidFill>
              </a:rPr>
              <a:t>Driver/Employee</a:t>
            </a:r>
            <a:r>
              <a:rPr dirty="0" sz="4400" spc="-135">
                <a:solidFill>
                  <a:srgbClr val="00397A"/>
                </a:solidFill>
              </a:rPr>
              <a:t> </a:t>
            </a:r>
            <a:r>
              <a:rPr dirty="0" sz="4400" spc="-10">
                <a:solidFill>
                  <a:srgbClr val="00397A"/>
                </a:solidFill>
              </a:rPr>
              <a:t>Manuals</a:t>
            </a:r>
            <a:endParaRPr sz="4400"/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2450" y="552450"/>
            <a:ext cx="3286125" cy="5210175"/>
          </a:xfrm>
          <a:prstGeom prst="rect">
            <a:avLst/>
          </a:prstGeom>
        </p:spPr>
      </p:pic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638550" y="333375"/>
            <a:ext cx="5200650" cy="6191250"/>
            <a:chOff x="3638550" y="333375"/>
            <a:chExt cx="5200650" cy="61912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8550" y="333375"/>
              <a:ext cx="5200650" cy="619125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38550" y="333375"/>
              <a:ext cx="1714500" cy="914400"/>
            </a:xfrm>
            <a:custGeom>
              <a:avLst/>
              <a:gdLst/>
              <a:ahLst/>
              <a:cxnLst/>
              <a:rect l="l" t="t" r="r" b="b"/>
              <a:pathLst>
                <a:path w="1714500" h="914400">
                  <a:moveTo>
                    <a:pt x="17145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714500" y="914400"/>
                  </a:lnTo>
                  <a:lnTo>
                    <a:pt x="1714500" y="0"/>
                  </a:lnTo>
                  <a:close/>
                </a:path>
              </a:pathLst>
            </a:custGeom>
            <a:solidFill>
              <a:srgbClr val="DCDD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7496175" cy="28479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Thank</a:t>
            </a:r>
            <a:r>
              <a:rPr dirty="0" spc="-35"/>
              <a:t> </a:t>
            </a:r>
            <a:r>
              <a:rPr dirty="0" spc="-20"/>
              <a:t>you!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196022" y="4201477"/>
            <a:ext cx="244538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Visit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us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at: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u="sng" sz="1500" spc="-10">
                <a:solidFill>
                  <a:srgbClr val="304458"/>
                </a:solidFill>
                <a:uFill>
                  <a:solidFill>
                    <a:srgbClr val="304458"/>
                  </a:solidFill>
                </a:uFill>
                <a:latin typeface="Arial"/>
                <a:cs typeface="Arial"/>
              </a:rPr>
              <a:t>saxtonstump.com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96022" y="4969573"/>
            <a:ext cx="446722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Sign</a:t>
            </a:r>
            <a:r>
              <a:rPr dirty="0" sz="15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up</a:t>
            </a:r>
            <a:r>
              <a:rPr dirty="0" sz="15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for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our</a:t>
            </a:r>
            <a:r>
              <a:rPr dirty="0" sz="15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e-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alerts</a:t>
            </a:r>
            <a:r>
              <a:rPr dirty="0" sz="15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at: </a:t>
            </a:r>
            <a:r>
              <a:rPr dirty="0" u="sng" sz="1500" spc="-10">
                <a:solidFill>
                  <a:srgbClr val="304458"/>
                </a:solidFill>
                <a:uFill>
                  <a:solidFill>
                    <a:srgbClr val="304458"/>
                  </a:solidFill>
                </a:uFill>
                <a:latin typeface="Arial"/>
                <a:cs typeface="Arial"/>
              </a:rPr>
              <a:t>saxtonstump.com/e-alerts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96022" y="5737542"/>
            <a:ext cx="3999229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Follow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us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on LinkedIn,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Facebook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YouTube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157287" y="5462651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5" h="0">
                <a:moveTo>
                  <a:pt x="0" y="0"/>
                </a:moveTo>
                <a:lnTo>
                  <a:pt x="4775771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7754630" y="5659170"/>
            <a:ext cx="283845" cy="292735"/>
            <a:chOff x="7754630" y="5659170"/>
            <a:chExt cx="283845" cy="292735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5060" y="5707459"/>
              <a:ext cx="142895" cy="19514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754630" y="5659170"/>
              <a:ext cx="283845" cy="292735"/>
            </a:xfrm>
            <a:custGeom>
              <a:avLst/>
              <a:gdLst/>
              <a:ahLst/>
              <a:cxnLst/>
              <a:rect l="l" t="t" r="r" b="b"/>
              <a:pathLst>
                <a:path w="283845" h="292735">
                  <a:moveTo>
                    <a:pt x="141636" y="0"/>
                  </a:moveTo>
                  <a:lnTo>
                    <a:pt x="96914" y="7473"/>
                  </a:lnTo>
                  <a:lnTo>
                    <a:pt x="58038" y="28275"/>
                  </a:lnTo>
                  <a:lnTo>
                    <a:pt x="27361" y="59977"/>
                  </a:lnTo>
                  <a:lnTo>
                    <a:pt x="7232" y="100151"/>
                  </a:lnTo>
                  <a:lnTo>
                    <a:pt x="0" y="146368"/>
                  </a:lnTo>
                  <a:lnTo>
                    <a:pt x="7232" y="192585"/>
                  </a:lnTo>
                  <a:lnTo>
                    <a:pt x="27362" y="232759"/>
                  </a:lnTo>
                  <a:lnTo>
                    <a:pt x="58039" y="264461"/>
                  </a:lnTo>
                  <a:lnTo>
                    <a:pt x="96914" y="285263"/>
                  </a:lnTo>
                  <a:lnTo>
                    <a:pt x="141637" y="292737"/>
                  </a:lnTo>
                  <a:lnTo>
                    <a:pt x="186360" y="285263"/>
                  </a:lnTo>
                  <a:lnTo>
                    <a:pt x="200447" y="277725"/>
                  </a:lnTo>
                  <a:lnTo>
                    <a:pt x="141637" y="277725"/>
                  </a:lnTo>
                  <a:lnTo>
                    <a:pt x="92205" y="267386"/>
                  </a:lnTo>
                  <a:lnTo>
                    <a:pt x="51797" y="239209"/>
                  </a:lnTo>
                  <a:lnTo>
                    <a:pt x="24531" y="197451"/>
                  </a:lnTo>
                  <a:lnTo>
                    <a:pt x="14526" y="146368"/>
                  </a:lnTo>
                  <a:lnTo>
                    <a:pt x="24530" y="95286"/>
                  </a:lnTo>
                  <a:lnTo>
                    <a:pt x="51796" y="53528"/>
                  </a:lnTo>
                  <a:lnTo>
                    <a:pt x="92205" y="25350"/>
                  </a:lnTo>
                  <a:lnTo>
                    <a:pt x="141636" y="15012"/>
                  </a:lnTo>
                  <a:lnTo>
                    <a:pt x="200447" y="15012"/>
                  </a:lnTo>
                  <a:lnTo>
                    <a:pt x="186359" y="7473"/>
                  </a:lnTo>
                  <a:lnTo>
                    <a:pt x="141636" y="0"/>
                  </a:lnTo>
                  <a:close/>
                </a:path>
                <a:path w="283845" h="292735">
                  <a:moveTo>
                    <a:pt x="200447" y="15012"/>
                  </a:moveTo>
                  <a:lnTo>
                    <a:pt x="141636" y="15012"/>
                  </a:lnTo>
                  <a:lnTo>
                    <a:pt x="191067" y="25350"/>
                  </a:lnTo>
                  <a:lnTo>
                    <a:pt x="231475" y="53528"/>
                  </a:lnTo>
                  <a:lnTo>
                    <a:pt x="258742" y="95286"/>
                  </a:lnTo>
                  <a:lnTo>
                    <a:pt x="268746" y="146368"/>
                  </a:lnTo>
                  <a:lnTo>
                    <a:pt x="258742" y="197451"/>
                  </a:lnTo>
                  <a:lnTo>
                    <a:pt x="231476" y="239209"/>
                  </a:lnTo>
                  <a:lnTo>
                    <a:pt x="191067" y="267386"/>
                  </a:lnTo>
                  <a:lnTo>
                    <a:pt x="141637" y="277725"/>
                  </a:lnTo>
                  <a:lnTo>
                    <a:pt x="200447" y="277725"/>
                  </a:lnTo>
                  <a:lnTo>
                    <a:pt x="225235" y="264461"/>
                  </a:lnTo>
                  <a:lnTo>
                    <a:pt x="255912" y="232759"/>
                  </a:lnTo>
                  <a:lnTo>
                    <a:pt x="276041" y="192585"/>
                  </a:lnTo>
                  <a:lnTo>
                    <a:pt x="283273" y="146368"/>
                  </a:lnTo>
                  <a:lnTo>
                    <a:pt x="276041" y="100151"/>
                  </a:lnTo>
                  <a:lnTo>
                    <a:pt x="255911" y="59977"/>
                  </a:lnTo>
                  <a:lnTo>
                    <a:pt x="225234" y="28275"/>
                  </a:lnTo>
                  <a:lnTo>
                    <a:pt x="200447" y="15012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7754630" y="6002070"/>
            <a:ext cx="283845" cy="292735"/>
            <a:chOff x="7754630" y="6002070"/>
            <a:chExt cx="283845" cy="292735"/>
          </a:xfrm>
        </p:grpSpPr>
        <p:sp>
          <p:nvSpPr>
            <p:cNvPr id="12" name="object 12" descr=""/>
            <p:cNvSpPr/>
            <p:nvPr/>
          </p:nvSpPr>
          <p:spPr>
            <a:xfrm>
              <a:off x="7754630" y="6002070"/>
              <a:ext cx="283845" cy="292735"/>
            </a:xfrm>
            <a:custGeom>
              <a:avLst/>
              <a:gdLst/>
              <a:ahLst/>
              <a:cxnLst/>
              <a:rect l="l" t="t" r="r" b="b"/>
              <a:pathLst>
                <a:path w="283845" h="292735">
                  <a:moveTo>
                    <a:pt x="141636" y="0"/>
                  </a:moveTo>
                  <a:lnTo>
                    <a:pt x="96914" y="7473"/>
                  </a:lnTo>
                  <a:lnTo>
                    <a:pt x="58038" y="28275"/>
                  </a:lnTo>
                  <a:lnTo>
                    <a:pt x="27361" y="59977"/>
                  </a:lnTo>
                  <a:lnTo>
                    <a:pt x="7232" y="100151"/>
                  </a:lnTo>
                  <a:lnTo>
                    <a:pt x="0" y="146368"/>
                  </a:lnTo>
                  <a:lnTo>
                    <a:pt x="7232" y="192585"/>
                  </a:lnTo>
                  <a:lnTo>
                    <a:pt x="27362" y="232759"/>
                  </a:lnTo>
                  <a:lnTo>
                    <a:pt x="58039" y="264461"/>
                  </a:lnTo>
                  <a:lnTo>
                    <a:pt x="96914" y="285263"/>
                  </a:lnTo>
                  <a:lnTo>
                    <a:pt x="141637" y="292737"/>
                  </a:lnTo>
                  <a:lnTo>
                    <a:pt x="186360" y="285263"/>
                  </a:lnTo>
                  <a:lnTo>
                    <a:pt x="200447" y="277725"/>
                  </a:lnTo>
                  <a:lnTo>
                    <a:pt x="141637" y="277725"/>
                  </a:lnTo>
                  <a:lnTo>
                    <a:pt x="92205" y="267386"/>
                  </a:lnTo>
                  <a:lnTo>
                    <a:pt x="51797" y="239209"/>
                  </a:lnTo>
                  <a:lnTo>
                    <a:pt x="24531" y="197451"/>
                  </a:lnTo>
                  <a:lnTo>
                    <a:pt x="14526" y="146368"/>
                  </a:lnTo>
                  <a:lnTo>
                    <a:pt x="24530" y="95286"/>
                  </a:lnTo>
                  <a:lnTo>
                    <a:pt x="51796" y="53528"/>
                  </a:lnTo>
                  <a:lnTo>
                    <a:pt x="92205" y="25350"/>
                  </a:lnTo>
                  <a:lnTo>
                    <a:pt x="141636" y="15012"/>
                  </a:lnTo>
                  <a:lnTo>
                    <a:pt x="200447" y="15012"/>
                  </a:lnTo>
                  <a:lnTo>
                    <a:pt x="186359" y="7473"/>
                  </a:lnTo>
                  <a:lnTo>
                    <a:pt x="141636" y="0"/>
                  </a:lnTo>
                  <a:close/>
                </a:path>
                <a:path w="283845" h="292735">
                  <a:moveTo>
                    <a:pt x="200447" y="15012"/>
                  </a:moveTo>
                  <a:lnTo>
                    <a:pt x="141636" y="15012"/>
                  </a:lnTo>
                  <a:lnTo>
                    <a:pt x="191067" y="25350"/>
                  </a:lnTo>
                  <a:lnTo>
                    <a:pt x="231475" y="53528"/>
                  </a:lnTo>
                  <a:lnTo>
                    <a:pt x="258742" y="95286"/>
                  </a:lnTo>
                  <a:lnTo>
                    <a:pt x="268746" y="146368"/>
                  </a:lnTo>
                  <a:lnTo>
                    <a:pt x="258742" y="197451"/>
                  </a:lnTo>
                  <a:lnTo>
                    <a:pt x="231476" y="239209"/>
                  </a:lnTo>
                  <a:lnTo>
                    <a:pt x="191067" y="267386"/>
                  </a:lnTo>
                  <a:lnTo>
                    <a:pt x="141637" y="277725"/>
                  </a:lnTo>
                  <a:lnTo>
                    <a:pt x="200447" y="277725"/>
                  </a:lnTo>
                  <a:lnTo>
                    <a:pt x="225235" y="264461"/>
                  </a:lnTo>
                  <a:lnTo>
                    <a:pt x="255912" y="232759"/>
                  </a:lnTo>
                  <a:lnTo>
                    <a:pt x="276041" y="192585"/>
                  </a:lnTo>
                  <a:lnTo>
                    <a:pt x="283273" y="146368"/>
                  </a:lnTo>
                  <a:lnTo>
                    <a:pt x="276041" y="100151"/>
                  </a:lnTo>
                  <a:lnTo>
                    <a:pt x="255911" y="59977"/>
                  </a:lnTo>
                  <a:lnTo>
                    <a:pt x="225234" y="28275"/>
                  </a:lnTo>
                  <a:lnTo>
                    <a:pt x="200447" y="15012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04313" y="6088817"/>
              <a:ext cx="184028" cy="119369"/>
            </a:xfrm>
            <a:prstGeom prst="rect">
              <a:avLst/>
            </a:prstGeom>
          </p:spPr>
        </p:pic>
      </p:grpSp>
      <p:sp>
        <p:nvSpPr>
          <p:cNvPr id="14" name="object 14" descr=""/>
          <p:cNvSpPr/>
          <p:nvPr/>
        </p:nvSpPr>
        <p:spPr>
          <a:xfrm>
            <a:off x="7691501" y="5462651"/>
            <a:ext cx="3911600" cy="0"/>
          </a:xfrm>
          <a:custGeom>
            <a:avLst/>
            <a:gdLst/>
            <a:ahLst/>
            <a:cxnLst/>
            <a:rect l="l" t="t" r="r" b="b"/>
            <a:pathLst>
              <a:path w="3911600" h="0">
                <a:moveTo>
                  <a:pt x="0" y="0"/>
                </a:moveTo>
                <a:lnTo>
                  <a:pt x="3911600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0" y="2867025"/>
            <a:ext cx="5924550" cy="914400"/>
          </a:xfrm>
          <a:custGeom>
            <a:avLst/>
            <a:gdLst/>
            <a:ahLst/>
            <a:cxnLst/>
            <a:rect l="l" t="t" r="r" b="b"/>
            <a:pathLst>
              <a:path w="5924550" h="914400">
                <a:moveTo>
                  <a:pt x="5857748" y="0"/>
                </a:moveTo>
                <a:lnTo>
                  <a:pt x="0" y="0"/>
                </a:lnTo>
                <a:lnTo>
                  <a:pt x="0" y="914400"/>
                </a:lnTo>
                <a:lnTo>
                  <a:pt x="5857748" y="914400"/>
                </a:lnTo>
                <a:lnTo>
                  <a:pt x="5883777" y="909159"/>
                </a:lnTo>
                <a:lnTo>
                  <a:pt x="5905007" y="894857"/>
                </a:lnTo>
                <a:lnTo>
                  <a:pt x="5919309" y="873627"/>
                </a:lnTo>
                <a:lnTo>
                  <a:pt x="5924550" y="847598"/>
                </a:lnTo>
                <a:lnTo>
                  <a:pt x="5924550" y="66801"/>
                </a:lnTo>
                <a:lnTo>
                  <a:pt x="5919309" y="40772"/>
                </a:lnTo>
                <a:lnTo>
                  <a:pt x="5905007" y="19542"/>
                </a:lnTo>
                <a:lnTo>
                  <a:pt x="5883777" y="5240"/>
                </a:lnTo>
                <a:lnTo>
                  <a:pt x="5857748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196022" y="3172777"/>
            <a:ext cx="36569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>
                <a:solidFill>
                  <a:srgbClr val="00397A"/>
                </a:solidFill>
                <a:latin typeface="Arial"/>
                <a:cs typeface="Arial"/>
              </a:rPr>
              <a:t>STAY</a:t>
            </a:r>
            <a:r>
              <a:rPr dirty="0" sz="1800" spc="39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1800" spc="175">
                <a:solidFill>
                  <a:srgbClr val="00397A"/>
                </a:solidFill>
                <a:latin typeface="Arial"/>
                <a:cs typeface="Arial"/>
              </a:rPr>
              <a:t>CONNECTED</a:t>
            </a:r>
            <a:r>
              <a:rPr dirty="0" sz="1800" spc="37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00397A"/>
                </a:solidFill>
                <a:latin typeface="Arial"/>
                <a:cs typeface="Arial"/>
              </a:rPr>
              <a:t>WI</a:t>
            </a:r>
            <a:r>
              <a:rPr dirty="0" sz="1800" spc="-254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00397A"/>
                </a:solidFill>
                <a:latin typeface="Arial"/>
                <a:cs typeface="Arial"/>
              </a:rPr>
              <a:t>TH</a:t>
            </a:r>
            <a:r>
              <a:rPr dirty="0" sz="1800" spc="38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00397A"/>
                </a:solidFill>
                <a:latin typeface="Arial"/>
                <a:cs typeface="Arial"/>
              </a:rPr>
              <a:t>US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1157287" y="4719701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5" h="0">
                <a:moveTo>
                  <a:pt x="0" y="0"/>
                </a:moveTo>
                <a:lnTo>
                  <a:pt x="4775771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157287" y="6243637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5" h="0">
                <a:moveTo>
                  <a:pt x="0" y="0"/>
                </a:moveTo>
                <a:lnTo>
                  <a:pt x="4775771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7739633" y="4411572"/>
            <a:ext cx="4142104" cy="100584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450">
                <a:solidFill>
                  <a:srgbClr val="00397A"/>
                </a:solidFill>
                <a:latin typeface="Georgia"/>
                <a:cs typeface="Georgia"/>
              </a:rPr>
              <a:t>Lane</a:t>
            </a:r>
            <a:r>
              <a:rPr dirty="0" sz="2450" spc="7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450">
                <a:solidFill>
                  <a:srgbClr val="00397A"/>
                </a:solidFill>
                <a:latin typeface="Georgia"/>
                <a:cs typeface="Georgia"/>
              </a:rPr>
              <a:t>E.</a:t>
            </a:r>
            <a:r>
              <a:rPr dirty="0" sz="2450" spc="8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450">
                <a:solidFill>
                  <a:srgbClr val="00397A"/>
                </a:solidFill>
                <a:latin typeface="Georgia"/>
                <a:cs typeface="Georgia"/>
              </a:rPr>
              <a:t>Brody,</a:t>
            </a:r>
            <a:r>
              <a:rPr dirty="0" sz="2450" spc="8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450" spc="-20">
                <a:solidFill>
                  <a:srgbClr val="00397A"/>
                </a:solidFill>
                <a:latin typeface="Georgia"/>
                <a:cs typeface="Georgia"/>
              </a:rPr>
              <a:t>Esq.</a:t>
            </a:r>
            <a:endParaRPr sz="24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800">
                <a:solidFill>
                  <a:srgbClr val="2C79BA"/>
                </a:solidFill>
                <a:latin typeface="Arial"/>
                <a:cs typeface="Arial"/>
              </a:rPr>
              <a:t>Shareholder</a:t>
            </a:r>
            <a:r>
              <a:rPr dirty="0" sz="1800" spc="-60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C79BA"/>
                </a:solidFill>
                <a:latin typeface="Arial"/>
                <a:cs typeface="Arial"/>
              </a:rPr>
              <a:t>&amp;</a:t>
            </a:r>
            <a:r>
              <a:rPr dirty="0" sz="1800" spc="10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C79BA"/>
                </a:solidFill>
                <a:latin typeface="Arial"/>
                <a:cs typeface="Arial"/>
              </a:rPr>
              <a:t>Co-</a:t>
            </a:r>
            <a:r>
              <a:rPr dirty="0" sz="1800" spc="-20">
                <a:solidFill>
                  <a:srgbClr val="2C79BA"/>
                </a:solidFill>
                <a:latin typeface="Arial"/>
                <a:cs typeface="Arial"/>
              </a:rPr>
              <a:t>Chair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>
                <a:solidFill>
                  <a:srgbClr val="2C79BA"/>
                </a:solidFill>
                <a:latin typeface="Arial"/>
                <a:cs typeface="Arial"/>
              </a:rPr>
              <a:t>Trucking</a:t>
            </a:r>
            <a:r>
              <a:rPr dirty="0" sz="1800" spc="-75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C79BA"/>
                </a:solidFill>
                <a:latin typeface="Arial"/>
                <a:cs typeface="Arial"/>
              </a:rPr>
              <a:t>and</a:t>
            </a:r>
            <a:r>
              <a:rPr dirty="0" sz="1800" spc="-60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C79BA"/>
                </a:solidFill>
                <a:latin typeface="Arial"/>
                <a:cs typeface="Arial"/>
              </a:rPr>
              <a:t>Commercial</a:t>
            </a:r>
            <a:r>
              <a:rPr dirty="0" sz="1800" spc="-60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C79BA"/>
                </a:solidFill>
                <a:latin typeface="Arial"/>
                <a:cs typeface="Arial"/>
              </a:rPr>
              <a:t>Transportation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155940" y="5557583"/>
            <a:ext cx="1981835" cy="71628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1550">
                <a:solidFill>
                  <a:srgbClr val="304458"/>
                </a:solidFill>
                <a:latin typeface="Arial"/>
                <a:cs typeface="Arial"/>
              </a:rPr>
              <a:t>(717)</a:t>
            </a:r>
            <a:r>
              <a:rPr dirty="0" sz="1550" spc="1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304458"/>
                </a:solidFill>
                <a:latin typeface="Arial"/>
                <a:cs typeface="Arial"/>
              </a:rPr>
              <a:t>941-</a:t>
            </a:r>
            <a:r>
              <a:rPr dirty="0" sz="1550" spc="-20">
                <a:solidFill>
                  <a:srgbClr val="304458"/>
                </a:solidFill>
                <a:latin typeface="Arial"/>
                <a:cs typeface="Arial"/>
              </a:rPr>
              <a:t>1215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1550" spc="-10">
                <a:solidFill>
                  <a:srgbClr val="304458"/>
                </a:solidFill>
                <a:latin typeface="Arial"/>
                <a:cs typeface="Arial"/>
                <a:hlinkClick r:id="rId5"/>
              </a:rPr>
              <a:t>lb@saxtonstump.com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86675" y="609600"/>
            <a:ext cx="3876675" cy="3781425"/>
          </a:xfrm>
          <a:prstGeom prst="rect">
            <a:avLst/>
          </a:prstGeom>
        </p:spPr>
      </p:pic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7496175" cy="28479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Thank</a:t>
            </a:r>
            <a:r>
              <a:rPr dirty="0" spc="-35"/>
              <a:t> </a:t>
            </a:r>
            <a:r>
              <a:rPr dirty="0" spc="-20"/>
              <a:t>you!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196022" y="4201477"/>
            <a:ext cx="244538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Visit</a:t>
            </a:r>
            <a:r>
              <a:rPr dirty="0" sz="1500" spc="-5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us</a:t>
            </a:r>
            <a:r>
              <a:rPr dirty="0" sz="1500" spc="-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at: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u="sng" sz="1500" spc="-10">
                <a:solidFill>
                  <a:srgbClr val="304458"/>
                </a:solidFill>
                <a:uFill>
                  <a:solidFill>
                    <a:srgbClr val="304458"/>
                  </a:solidFill>
                </a:uFill>
                <a:latin typeface="Arial"/>
                <a:cs typeface="Arial"/>
              </a:rPr>
              <a:t>saxtonstump.com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96022" y="4969573"/>
            <a:ext cx="446722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Sign</a:t>
            </a:r>
            <a:r>
              <a:rPr dirty="0" sz="15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up</a:t>
            </a:r>
            <a:r>
              <a:rPr dirty="0" sz="1500" spc="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for</a:t>
            </a:r>
            <a:r>
              <a:rPr dirty="0" sz="1500" spc="-30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our</a:t>
            </a:r>
            <a:r>
              <a:rPr dirty="0" sz="1500" spc="-3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e-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alerts</a:t>
            </a:r>
            <a:r>
              <a:rPr dirty="0" sz="1500" spc="1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at: </a:t>
            </a:r>
            <a:r>
              <a:rPr dirty="0" u="sng" sz="1500" spc="-10">
                <a:solidFill>
                  <a:srgbClr val="304458"/>
                </a:solidFill>
                <a:uFill>
                  <a:solidFill>
                    <a:srgbClr val="304458"/>
                  </a:solidFill>
                </a:uFill>
                <a:latin typeface="Arial"/>
                <a:cs typeface="Arial"/>
              </a:rPr>
              <a:t>saxtonstump.com/e-alerts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157287" y="5462651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5" h="0">
                <a:moveTo>
                  <a:pt x="0" y="0"/>
                </a:moveTo>
                <a:lnTo>
                  <a:pt x="4775771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754630" y="5659170"/>
            <a:ext cx="283845" cy="292735"/>
            <a:chOff x="7754630" y="5659170"/>
            <a:chExt cx="283845" cy="29273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5060" y="5707459"/>
              <a:ext cx="142895" cy="19514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754630" y="5659170"/>
              <a:ext cx="283845" cy="292735"/>
            </a:xfrm>
            <a:custGeom>
              <a:avLst/>
              <a:gdLst/>
              <a:ahLst/>
              <a:cxnLst/>
              <a:rect l="l" t="t" r="r" b="b"/>
              <a:pathLst>
                <a:path w="283845" h="292735">
                  <a:moveTo>
                    <a:pt x="141636" y="0"/>
                  </a:moveTo>
                  <a:lnTo>
                    <a:pt x="96914" y="7473"/>
                  </a:lnTo>
                  <a:lnTo>
                    <a:pt x="58038" y="28275"/>
                  </a:lnTo>
                  <a:lnTo>
                    <a:pt x="27361" y="59977"/>
                  </a:lnTo>
                  <a:lnTo>
                    <a:pt x="7232" y="100151"/>
                  </a:lnTo>
                  <a:lnTo>
                    <a:pt x="0" y="146368"/>
                  </a:lnTo>
                  <a:lnTo>
                    <a:pt x="7232" y="192585"/>
                  </a:lnTo>
                  <a:lnTo>
                    <a:pt x="27362" y="232759"/>
                  </a:lnTo>
                  <a:lnTo>
                    <a:pt x="58039" y="264461"/>
                  </a:lnTo>
                  <a:lnTo>
                    <a:pt x="96914" y="285263"/>
                  </a:lnTo>
                  <a:lnTo>
                    <a:pt x="141637" y="292737"/>
                  </a:lnTo>
                  <a:lnTo>
                    <a:pt x="186360" y="285263"/>
                  </a:lnTo>
                  <a:lnTo>
                    <a:pt x="200447" y="277725"/>
                  </a:lnTo>
                  <a:lnTo>
                    <a:pt x="141637" y="277725"/>
                  </a:lnTo>
                  <a:lnTo>
                    <a:pt x="92205" y="267386"/>
                  </a:lnTo>
                  <a:lnTo>
                    <a:pt x="51797" y="239209"/>
                  </a:lnTo>
                  <a:lnTo>
                    <a:pt x="24531" y="197451"/>
                  </a:lnTo>
                  <a:lnTo>
                    <a:pt x="14526" y="146368"/>
                  </a:lnTo>
                  <a:lnTo>
                    <a:pt x="24530" y="95286"/>
                  </a:lnTo>
                  <a:lnTo>
                    <a:pt x="51796" y="53528"/>
                  </a:lnTo>
                  <a:lnTo>
                    <a:pt x="92205" y="25350"/>
                  </a:lnTo>
                  <a:lnTo>
                    <a:pt x="141636" y="15012"/>
                  </a:lnTo>
                  <a:lnTo>
                    <a:pt x="200447" y="15012"/>
                  </a:lnTo>
                  <a:lnTo>
                    <a:pt x="186359" y="7473"/>
                  </a:lnTo>
                  <a:lnTo>
                    <a:pt x="141636" y="0"/>
                  </a:lnTo>
                  <a:close/>
                </a:path>
                <a:path w="283845" h="292735">
                  <a:moveTo>
                    <a:pt x="200447" y="15012"/>
                  </a:moveTo>
                  <a:lnTo>
                    <a:pt x="141636" y="15012"/>
                  </a:lnTo>
                  <a:lnTo>
                    <a:pt x="191067" y="25350"/>
                  </a:lnTo>
                  <a:lnTo>
                    <a:pt x="231475" y="53528"/>
                  </a:lnTo>
                  <a:lnTo>
                    <a:pt x="258742" y="95286"/>
                  </a:lnTo>
                  <a:lnTo>
                    <a:pt x="268746" y="146368"/>
                  </a:lnTo>
                  <a:lnTo>
                    <a:pt x="258742" y="197451"/>
                  </a:lnTo>
                  <a:lnTo>
                    <a:pt x="231476" y="239209"/>
                  </a:lnTo>
                  <a:lnTo>
                    <a:pt x="191067" y="267386"/>
                  </a:lnTo>
                  <a:lnTo>
                    <a:pt x="141637" y="277725"/>
                  </a:lnTo>
                  <a:lnTo>
                    <a:pt x="200447" y="277725"/>
                  </a:lnTo>
                  <a:lnTo>
                    <a:pt x="225235" y="264461"/>
                  </a:lnTo>
                  <a:lnTo>
                    <a:pt x="255912" y="232759"/>
                  </a:lnTo>
                  <a:lnTo>
                    <a:pt x="276041" y="192585"/>
                  </a:lnTo>
                  <a:lnTo>
                    <a:pt x="283273" y="146368"/>
                  </a:lnTo>
                  <a:lnTo>
                    <a:pt x="276041" y="100151"/>
                  </a:lnTo>
                  <a:lnTo>
                    <a:pt x="255911" y="59977"/>
                  </a:lnTo>
                  <a:lnTo>
                    <a:pt x="225234" y="28275"/>
                  </a:lnTo>
                  <a:lnTo>
                    <a:pt x="200447" y="15012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7754630" y="6002070"/>
            <a:ext cx="283845" cy="292735"/>
            <a:chOff x="7754630" y="6002070"/>
            <a:chExt cx="283845" cy="292735"/>
          </a:xfrm>
        </p:grpSpPr>
        <p:sp>
          <p:nvSpPr>
            <p:cNvPr id="11" name="object 11" descr=""/>
            <p:cNvSpPr/>
            <p:nvPr/>
          </p:nvSpPr>
          <p:spPr>
            <a:xfrm>
              <a:off x="7754630" y="6002070"/>
              <a:ext cx="283845" cy="292735"/>
            </a:xfrm>
            <a:custGeom>
              <a:avLst/>
              <a:gdLst/>
              <a:ahLst/>
              <a:cxnLst/>
              <a:rect l="l" t="t" r="r" b="b"/>
              <a:pathLst>
                <a:path w="283845" h="292735">
                  <a:moveTo>
                    <a:pt x="141636" y="0"/>
                  </a:moveTo>
                  <a:lnTo>
                    <a:pt x="96914" y="7473"/>
                  </a:lnTo>
                  <a:lnTo>
                    <a:pt x="58038" y="28275"/>
                  </a:lnTo>
                  <a:lnTo>
                    <a:pt x="27361" y="59977"/>
                  </a:lnTo>
                  <a:lnTo>
                    <a:pt x="7232" y="100151"/>
                  </a:lnTo>
                  <a:lnTo>
                    <a:pt x="0" y="146368"/>
                  </a:lnTo>
                  <a:lnTo>
                    <a:pt x="7232" y="192585"/>
                  </a:lnTo>
                  <a:lnTo>
                    <a:pt x="27362" y="232759"/>
                  </a:lnTo>
                  <a:lnTo>
                    <a:pt x="58039" y="264461"/>
                  </a:lnTo>
                  <a:lnTo>
                    <a:pt x="96914" y="285263"/>
                  </a:lnTo>
                  <a:lnTo>
                    <a:pt x="141637" y="292737"/>
                  </a:lnTo>
                  <a:lnTo>
                    <a:pt x="186360" y="285263"/>
                  </a:lnTo>
                  <a:lnTo>
                    <a:pt x="200447" y="277725"/>
                  </a:lnTo>
                  <a:lnTo>
                    <a:pt x="141637" y="277725"/>
                  </a:lnTo>
                  <a:lnTo>
                    <a:pt x="92205" y="267386"/>
                  </a:lnTo>
                  <a:lnTo>
                    <a:pt x="51797" y="239209"/>
                  </a:lnTo>
                  <a:lnTo>
                    <a:pt x="24531" y="197451"/>
                  </a:lnTo>
                  <a:lnTo>
                    <a:pt x="14526" y="146368"/>
                  </a:lnTo>
                  <a:lnTo>
                    <a:pt x="24530" y="95286"/>
                  </a:lnTo>
                  <a:lnTo>
                    <a:pt x="51796" y="53528"/>
                  </a:lnTo>
                  <a:lnTo>
                    <a:pt x="92205" y="25350"/>
                  </a:lnTo>
                  <a:lnTo>
                    <a:pt x="141636" y="15012"/>
                  </a:lnTo>
                  <a:lnTo>
                    <a:pt x="200447" y="15012"/>
                  </a:lnTo>
                  <a:lnTo>
                    <a:pt x="186359" y="7473"/>
                  </a:lnTo>
                  <a:lnTo>
                    <a:pt x="141636" y="0"/>
                  </a:lnTo>
                  <a:close/>
                </a:path>
                <a:path w="283845" h="292735">
                  <a:moveTo>
                    <a:pt x="200447" y="15012"/>
                  </a:moveTo>
                  <a:lnTo>
                    <a:pt x="141636" y="15012"/>
                  </a:lnTo>
                  <a:lnTo>
                    <a:pt x="191067" y="25350"/>
                  </a:lnTo>
                  <a:lnTo>
                    <a:pt x="231475" y="53528"/>
                  </a:lnTo>
                  <a:lnTo>
                    <a:pt x="258742" y="95286"/>
                  </a:lnTo>
                  <a:lnTo>
                    <a:pt x="268746" y="146368"/>
                  </a:lnTo>
                  <a:lnTo>
                    <a:pt x="258742" y="197451"/>
                  </a:lnTo>
                  <a:lnTo>
                    <a:pt x="231476" y="239209"/>
                  </a:lnTo>
                  <a:lnTo>
                    <a:pt x="191067" y="267386"/>
                  </a:lnTo>
                  <a:lnTo>
                    <a:pt x="141637" y="277725"/>
                  </a:lnTo>
                  <a:lnTo>
                    <a:pt x="200447" y="277725"/>
                  </a:lnTo>
                  <a:lnTo>
                    <a:pt x="225235" y="264461"/>
                  </a:lnTo>
                  <a:lnTo>
                    <a:pt x="255912" y="232759"/>
                  </a:lnTo>
                  <a:lnTo>
                    <a:pt x="276041" y="192585"/>
                  </a:lnTo>
                  <a:lnTo>
                    <a:pt x="283273" y="146368"/>
                  </a:lnTo>
                  <a:lnTo>
                    <a:pt x="276041" y="100151"/>
                  </a:lnTo>
                  <a:lnTo>
                    <a:pt x="255911" y="59977"/>
                  </a:lnTo>
                  <a:lnTo>
                    <a:pt x="225234" y="28275"/>
                  </a:lnTo>
                  <a:lnTo>
                    <a:pt x="200447" y="15012"/>
                  </a:lnTo>
                  <a:close/>
                </a:path>
              </a:pathLst>
            </a:custGeom>
            <a:solidFill>
              <a:srgbClr val="002C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04313" y="6088817"/>
              <a:ext cx="184028" cy="119369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7691501" y="5462651"/>
            <a:ext cx="3911600" cy="0"/>
          </a:xfrm>
          <a:custGeom>
            <a:avLst/>
            <a:gdLst/>
            <a:ahLst/>
            <a:cxnLst/>
            <a:rect l="l" t="t" r="r" b="b"/>
            <a:pathLst>
              <a:path w="3911600" h="0">
                <a:moveTo>
                  <a:pt x="0" y="0"/>
                </a:moveTo>
                <a:lnTo>
                  <a:pt x="3911600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0" y="2867025"/>
            <a:ext cx="5924550" cy="914400"/>
          </a:xfrm>
          <a:custGeom>
            <a:avLst/>
            <a:gdLst/>
            <a:ahLst/>
            <a:cxnLst/>
            <a:rect l="l" t="t" r="r" b="b"/>
            <a:pathLst>
              <a:path w="5924550" h="914400">
                <a:moveTo>
                  <a:pt x="5857748" y="0"/>
                </a:moveTo>
                <a:lnTo>
                  <a:pt x="0" y="0"/>
                </a:lnTo>
                <a:lnTo>
                  <a:pt x="0" y="914400"/>
                </a:lnTo>
                <a:lnTo>
                  <a:pt x="5857748" y="914400"/>
                </a:lnTo>
                <a:lnTo>
                  <a:pt x="5883777" y="909159"/>
                </a:lnTo>
                <a:lnTo>
                  <a:pt x="5905007" y="894857"/>
                </a:lnTo>
                <a:lnTo>
                  <a:pt x="5919309" y="873627"/>
                </a:lnTo>
                <a:lnTo>
                  <a:pt x="5924550" y="847598"/>
                </a:lnTo>
                <a:lnTo>
                  <a:pt x="5924550" y="66801"/>
                </a:lnTo>
                <a:lnTo>
                  <a:pt x="5919309" y="40772"/>
                </a:lnTo>
                <a:lnTo>
                  <a:pt x="5905007" y="19542"/>
                </a:lnTo>
                <a:lnTo>
                  <a:pt x="5883777" y="5240"/>
                </a:lnTo>
                <a:lnTo>
                  <a:pt x="5857748" y="0"/>
                </a:lnTo>
                <a:close/>
              </a:path>
            </a:pathLst>
          </a:custGeom>
          <a:solidFill>
            <a:srgbClr val="FFC01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1196022" y="3172777"/>
            <a:ext cx="36569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>
                <a:solidFill>
                  <a:srgbClr val="00397A"/>
                </a:solidFill>
                <a:latin typeface="Arial"/>
                <a:cs typeface="Arial"/>
              </a:rPr>
              <a:t>STAY</a:t>
            </a:r>
            <a:r>
              <a:rPr dirty="0" sz="1800" spc="39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1800" spc="175">
                <a:solidFill>
                  <a:srgbClr val="00397A"/>
                </a:solidFill>
                <a:latin typeface="Arial"/>
                <a:cs typeface="Arial"/>
              </a:rPr>
              <a:t>CONNECTED</a:t>
            </a:r>
            <a:r>
              <a:rPr dirty="0" sz="1800" spc="375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00397A"/>
                </a:solidFill>
                <a:latin typeface="Arial"/>
                <a:cs typeface="Arial"/>
              </a:rPr>
              <a:t>WI</a:t>
            </a:r>
            <a:r>
              <a:rPr dirty="0" sz="1800" spc="-254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00397A"/>
                </a:solidFill>
                <a:latin typeface="Arial"/>
                <a:cs typeface="Arial"/>
              </a:rPr>
              <a:t>TH</a:t>
            </a:r>
            <a:r>
              <a:rPr dirty="0" sz="1800" spc="380">
                <a:solidFill>
                  <a:srgbClr val="00397A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00397A"/>
                </a:solidFill>
                <a:latin typeface="Arial"/>
                <a:cs typeface="Arial"/>
              </a:rPr>
              <a:t>US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1157287" y="4719701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5" h="0">
                <a:moveTo>
                  <a:pt x="0" y="0"/>
                </a:moveTo>
                <a:lnTo>
                  <a:pt x="4775771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157287" y="6243637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5" h="0">
                <a:moveTo>
                  <a:pt x="0" y="0"/>
                </a:moveTo>
                <a:lnTo>
                  <a:pt x="4775771" y="0"/>
                </a:lnTo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7739633" y="4411572"/>
            <a:ext cx="3107690" cy="72961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2450">
                <a:solidFill>
                  <a:srgbClr val="00397A"/>
                </a:solidFill>
                <a:latin typeface="Georgia"/>
                <a:cs typeface="Georgia"/>
              </a:rPr>
              <a:t>Alyssa</a:t>
            </a:r>
            <a:r>
              <a:rPr dirty="0" sz="2450" spc="60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450">
                <a:solidFill>
                  <a:srgbClr val="00397A"/>
                </a:solidFill>
                <a:latin typeface="Georgia"/>
                <a:cs typeface="Georgia"/>
              </a:rPr>
              <a:t>A.</a:t>
            </a:r>
            <a:r>
              <a:rPr dirty="0" sz="2450" spc="5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450">
                <a:solidFill>
                  <a:srgbClr val="00397A"/>
                </a:solidFill>
                <a:latin typeface="Georgia"/>
                <a:cs typeface="Georgia"/>
              </a:rPr>
              <a:t>Adams,</a:t>
            </a:r>
            <a:r>
              <a:rPr dirty="0" sz="2450" spc="55">
                <a:solidFill>
                  <a:srgbClr val="00397A"/>
                </a:solidFill>
                <a:latin typeface="Georgia"/>
                <a:cs typeface="Georgia"/>
              </a:rPr>
              <a:t> </a:t>
            </a:r>
            <a:r>
              <a:rPr dirty="0" sz="2450" spc="-20">
                <a:solidFill>
                  <a:srgbClr val="00397A"/>
                </a:solidFill>
                <a:latin typeface="Georgia"/>
                <a:cs typeface="Georgia"/>
              </a:rPr>
              <a:t>Esq.</a:t>
            </a:r>
            <a:endParaRPr sz="24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800">
                <a:solidFill>
                  <a:srgbClr val="2C79BA"/>
                </a:solidFill>
                <a:latin typeface="Arial"/>
                <a:cs typeface="Arial"/>
              </a:rPr>
              <a:t>Senior</a:t>
            </a:r>
            <a:r>
              <a:rPr dirty="0" sz="1800" spc="-30">
                <a:solidFill>
                  <a:srgbClr val="2C79BA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C79BA"/>
                </a:solidFill>
                <a:latin typeface="Arial"/>
                <a:cs typeface="Arial"/>
              </a:rPr>
              <a:t>Counsel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86675" y="609600"/>
            <a:ext cx="3876802" cy="3781425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8155940" y="5681590"/>
            <a:ext cx="2047875" cy="594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z="1550">
                <a:solidFill>
                  <a:srgbClr val="304458"/>
                </a:solidFill>
                <a:latin typeface="Arial"/>
                <a:cs typeface="Arial"/>
              </a:rPr>
              <a:t>(717)</a:t>
            </a:r>
            <a:r>
              <a:rPr dirty="0" sz="1550" spc="18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304458"/>
                </a:solidFill>
                <a:latin typeface="Arial"/>
                <a:cs typeface="Arial"/>
              </a:rPr>
              <a:t>216-</a:t>
            </a:r>
            <a:r>
              <a:rPr dirty="0" sz="1550" spc="-20">
                <a:solidFill>
                  <a:srgbClr val="304458"/>
                </a:solidFill>
                <a:latin typeface="Arial"/>
                <a:cs typeface="Arial"/>
              </a:rPr>
              <a:t>5503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1550" spc="-10">
                <a:solidFill>
                  <a:srgbClr val="304458"/>
                </a:solidFill>
                <a:latin typeface="Arial"/>
                <a:cs typeface="Arial"/>
                <a:hlinkClick r:id="rId6"/>
              </a:rPr>
              <a:t>aa@saxtonstump.com</a:t>
            </a:r>
            <a:endParaRPr sz="15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196022" y="5755618"/>
            <a:ext cx="3999229" cy="238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760"/>
              </a:lnSpc>
            </a:pP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Follow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us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on LinkedIn,</a:t>
            </a:r>
            <a:r>
              <a:rPr dirty="0" sz="1500" spc="-2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Facebook</a:t>
            </a:r>
            <a:r>
              <a:rPr dirty="0" sz="1500" spc="-5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04458"/>
                </a:solidFill>
                <a:latin typeface="Arial"/>
                <a:cs typeface="Arial"/>
              </a:rPr>
              <a:t>and</a:t>
            </a:r>
            <a:r>
              <a:rPr dirty="0" sz="1500" spc="-65">
                <a:solidFill>
                  <a:srgbClr val="30445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04458"/>
                </a:solidFill>
                <a:latin typeface="Arial"/>
                <a:cs typeface="Arial"/>
              </a:rPr>
              <a:t>YouTube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1912345" y="6623466"/>
            <a:ext cx="216535" cy="20637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50" spc="-25">
                <a:solidFill>
                  <a:srgbClr val="7E7E7E"/>
                </a:solidFill>
                <a:latin typeface="Arial"/>
                <a:cs typeface="Arial"/>
              </a:rPr>
              <a:t>33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2025-02-26T13:04:50Z</dcterms:created>
  <dcterms:modified xsi:type="dcterms:W3CDTF">2025-02-26T13:04:50Z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2025-02-25T00:00:00Z</vt:filetime>
  </property>
  <property fmtid="{D5CDD505-2E9C-101B-9397-08002B2CF9AE}" pid="3" name="LastSaved">
    <vt:filetime>2025-02-26T00:00:00Z</vt:filetime>
  </property>
</Properties>
</file>