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>
        <p:scale>
          <a:sx n="100" d="100"/>
          <a:sy n="100" d="100"/>
        </p:scale>
        <p:origin x="1544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A7B9B-04A7-94A4-35E2-0256454D6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C356FB-B82B-B28C-C36C-60E508791B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F7A51-DA0C-63E2-317C-CFCC416E4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CD5D-4BED-0E4B-9862-13104A9DFC95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9DBD4-CE68-A8B6-B700-1D6A4E96C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A305A-537B-C7C5-4CC0-BD20441D0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F290D-6CD7-2C4B-AAE9-F95C1C587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937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341B2-1F78-103F-1E98-B060D2E3E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06FF5-6EA1-4A32-A2FB-42459D8826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B67DE-C1D1-633A-F4A1-1AD22324C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CD5D-4BED-0E4B-9862-13104A9DFC95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FEC7E-157D-06EC-CDB9-B29F86F01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DF98D-D747-6AD5-D225-E93F9D4FE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F290D-6CD7-2C4B-AAE9-F95C1C587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2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F1F8F-37FA-3B85-72B8-C6C73A16B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990F6D-CC22-6623-9126-55D51A725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7BD16-E170-80CC-4194-F1736394F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CD5D-4BED-0E4B-9862-13104A9DFC95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B6F8C-9F69-492B-C5EA-9800D4C7C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D91FB-80C5-0647-0581-F782CB83E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F290D-6CD7-2C4B-AAE9-F95C1C587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499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0030-9FD0-5298-0C13-37505BC5B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72752-41F8-A34A-966E-7E0383ACCA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1E1DA2-7014-93B3-51FC-21C41AE27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A75145-F35F-1D99-C3E9-1D0D37FB1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CD5D-4BED-0E4B-9862-13104A9DFC95}" type="datetimeFigureOut">
              <a:rPr lang="en-US" smtClean="0"/>
              <a:t>2/26/25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1044C8-4D21-C644-69BB-4C1706F33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E36A97-E916-A052-9C1E-876FC0611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F290D-6CD7-2C4B-AAE9-F95C1C587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78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1097A-9541-3B93-C4E7-7FF15E77E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8F1032-BB6B-853C-3F38-6B5F57AB0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6B927-A3B1-33CC-4DFA-FEAA569A2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171F3B-B7F7-72E8-A6A8-5C946A74E6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E92ACA-EBD3-2D50-ED44-92DE719A88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BBDABA-FBED-30D1-428C-705206F11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CD5D-4BED-0E4B-9862-13104A9DFC95}" type="datetimeFigureOut">
              <a:rPr lang="en-US" smtClean="0"/>
              <a:t>2/26/25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89D79B-317E-3279-887C-79EFD6A86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170BA4-799C-2A37-320A-187865E9F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F290D-6CD7-2C4B-AAE9-F95C1C587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8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0E725-98CE-B3D1-FC8B-4866B0D45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60610F-C1F1-495C-E6C7-18901CEC3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CD5D-4BED-0E4B-9862-13104A9DFC95}" type="datetimeFigureOut">
              <a:rPr lang="en-US" smtClean="0"/>
              <a:t>2/26/25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78858B-B078-4FCF-B98E-500D8E801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E58717-8440-C5BD-F4EF-278FE7DBB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F290D-6CD7-2C4B-AAE9-F95C1C587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53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1AB299-4E9B-6388-FEE7-58B066E1E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CD5D-4BED-0E4B-9862-13104A9DFC95}" type="datetimeFigureOut">
              <a:rPr lang="en-US" smtClean="0"/>
              <a:t>2/26/25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5E148B-9F47-2185-5F15-85A042B3F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7BB6A-C8CF-DCCC-231C-EA499CB51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F290D-6CD7-2C4B-AAE9-F95C1C587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482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78B31-AC9C-F75D-6E58-D1CBBA8F7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6D7D2-F8D5-CF93-B742-5FF80EBBF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A933B-E411-AD64-8CD8-08EAB84526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80CB76-9DCE-4D1E-CF88-3628F1BD7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CD5D-4BED-0E4B-9862-13104A9DFC95}" type="datetimeFigureOut">
              <a:rPr lang="en-US" smtClean="0"/>
              <a:t>2/26/25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6C415B-AA44-9500-78BC-19F9D33C2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C71B0-2F99-AA65-EB8B-B197707C9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F290D-6CD7-2C4B-AAE9-F95C1C587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35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CA519-2562-DF07-287C-0C9E2A8C0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01DF66-A188-9921-B3E4-2D7495162F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B3D20-052B-A493-B9B4-5A4B56A4FF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1FB19-B923-D762-AE50-CC68AE39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CD5D-4BED-0E4B-9862-13104A9DFC95}" type="datetimeFigureOut">
              <a:rPr lang="en-US" smtClean="0"/>
              <a:t>2/26/25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73FACA-82AB-0FA1-7640-E2B6AFA3B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D8F435-61D9-8E63-BC1F-EFF5E94F7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F290D-6CD7-2C4B-AAE9-F95C1C587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387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3091-B961-379C-1D07-C5968645C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AA6B41-BE97-2761-F3FC-02A37DC71B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74BFF-B868-A58E-517B-FD43F4DF6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CD5D-4BED-0E4B-9862-13104A9DFC95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107C5-8729-67A1-ACCE-99E6BC91A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95A09-8701-A729-5C04-57AE388D3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F290D-6CD7-2C4B-AAE9-F95C1C587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565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FFC57-B13C-6888-8CD9-DCBE6EA855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A60E44-61E7-78B2-70F6-67EDD75BD5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60CFE-9479-4E4F-F6F1-1E220F843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CD5D-4BED-0E4B-9862-13104A9DFC95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700E9-EAD3-0100-B36B-5470E78DC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26A77-62E1-C265-3881-0E769B4C2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F290D-6CD7-2C4B-AAE9-F95C1C587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962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5A4977-50EB-0E84-6E3B-EA742A1BC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59F68-0473-72DB-559F-839DC468B0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9A507-E7DB-2B63-8F7F-CEFE6C976A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C8CD5D-4BED-0E4B-9862-13104A9DFC95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09658-15F2-3465-F08C-3BA8488A68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C24A0-AB49-EC87-474C-22DDBA7ED4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9F290D-6CD7-2C4B-AAE9-F95C1C587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8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E21B60-C750-47CA-6F12-570C8144D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879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671DA-E693-2EC6-AC2F-57C8C501E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07F11A-6D58-8723-7328-D002EB99E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51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892C6-4424-9D27-88C9-B26D0A462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2863B7-5BC4-5532-CCC4-E2B3E9142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515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A0D7-8DB2-6D61-4840-D0F5963D3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4CA81E-F84B-2B5E-4D2E-DBA6D7302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38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CE84E-01A7-761E-B45D-0F842E9C3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E86DB6-2228-0BBD-9BBC-065E99FD6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076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75EAF-1ACF-4A80-81FB-7A302D608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CA2B92-5A78-7CE8-101B-4705475B4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439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E965E-79ED-9808-66B1-CF63858C4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FEB12C-7B35-4235-A344-C00B69933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91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63FA4-DA62-2C5A-0F82-446FBCF97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8BBC2D-7626-7767-90F7-7CB4C68A7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253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E528D-D926-A6A9-9B27-4A97F07FF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0800A2-57F5-BF4E-888B-410148DCC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02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D7A80-21DA-670E-9931-1D71DAED0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FBBFB2-26F7-D749-48C1-4328DF373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62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4810E-0996-0846-1021-8F2429B5A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2DBBF3-C73A-BFED-EBEE-9C10A467C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246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2763C-DF96-8584-1F1E-A10E72A2A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31FE68-0D50-AA01-96A8-CA739352B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843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9DB9F-4BD2-CE88-8262-771071E76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726BE5-EC0E-A727-A7CF-2DB14E952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272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FCB49-F580-9BD8-5D0A-9106A8E08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31F27C-6CEF-DCF9-99E8-581B34E17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52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0E820-8C87-C1D8-A2BD-245532456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D3CF1A-5FCB-0206-B5C8-A75B263D5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119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386A6-C6A5-7EF2-B757-7F836FBA4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3114C2-4E3C-1066-4817-AF76D9B26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707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04A64-5E06-49C2-00F6-774DAA545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CFCDC2-CA4D-D7C3-5A60-066005F7D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094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D609A-72C7-778F-6FB5-491232F4B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7D1CD2-4EC9-CE29-5583-8716596AC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836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833EC-A4B6-6109-4532-BDD85F946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C0F03C-C17C-5468-3144-9185A7A5C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915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DEF63-292A-2E9D-EDA2-02100232C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C06F2B-53D3-ADBD-37C0-71CBB8A3F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741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C48AF-C325-9D3C-47B5-F21581195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FACE86-1165-320D-416C-3001C5E46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060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6088E-A954-7F79-5B5D-F25B68E9D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F2072F-8252-B3A9-C6DD-6DA7979A5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513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Macintosh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Ryan Berardi, Ed.D.</dc:creator>
  <cp:lastModifiedBy>Ryan Berardi, Ed.D.</cp:lastModifiedBy>
  <cp:revision>1</cp:revision>
  <dcterms:created xsi:type="dcterms:W3CDTF">2025-02-26T19:43:08Z</dcterms:created>
  <dcterms:modified xsi:type="dcterms:W3CDTF">2025-02-26T19:53:09Z</dcterms:modified>
</cp:coreProperties>
</file>