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047ABC-5FE7-2C42-B9DF-E037DDA9661B}" v="2" dt="2025-02-24T00:20:22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/>
    <p:restoredTop sz="94729"/>
  </p:normalViewPr>
  <p:slideViewPr>
    <p:cSldViewPr snapToGrid="0">
      <p:cViewPr varScale="1">
        <p:scale>
          <a:sx n="90" d="100"/>
          <a:sy n="90" d="100"/>
        </p:scale>
        <p:origin x="2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BF3B0-75E5-06CF-06F3-EE5A5E4C0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F9E7A-5AA7-3577-56C2-A62BB870B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14B35-6526-5D89-68BD-83A865412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D0D91-8F04-62AF-2E92-D89C8806D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1B51C-A2BE-986F-504C-2EDD7C0ED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5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93D0-B715-9968-B683-34844CD8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16A15-B539-4783-D569-B87F2268C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434F3-B481-394E-0A45-F8667184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0F42-6F1A-6D58-AE9D-E713282CA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E7AF8-CA65-279C-8A34-E6742DCE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9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D91C-4B64-0238-9E0E-2850DD13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D55ED-32AD-C356-394E-6C8E0CB2E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2F8C4-5880-DABC-1477-CEFA2A077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7D0BC-DD76-8B37-BFB3-48868901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8A4D4-9E43-A9DC-68BD-382247A54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2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D5765-0873-68BA-BE8E-A351489FB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C7E23-BCA4-27D9-11B6-FA7C4EF99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E02AD-A9B8-3D9C-28D8-8FDB6B33F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5E7738-73A8-F8A8-0D5E-040C99CE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D106F-1485-0276-5FDC-2476C5095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D07C1-AC6D-287E-C36C-9330CD22B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0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AF9FD-95CF-EF49-0B4A-6FEADB85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0F8B0-238F-51BB-D993-2BA00641D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687EA-FBB0-7902-5DB7-DF5EE82CA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2BF890-926A-20F1-93F7-1FCCC1EDF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FF15FA-A675-4450-E12E-8F162F318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4B3DEB-C3A8-95D6-0119-E289D9F5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9198FF-59D1-0DD6-B320-DEA1EC67A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07FFA-9F1A-BA87-E70B-2D8A9A106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6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21C7E-9B4E-372C-7008-68F9D0052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0BC7A-86C5-2A86-E115-0BFA76A25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BCD82-7D92-BBBE-A542-A852C1FB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3309CA-A9CB-7C91-518B-95719D61C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70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486E54-EE28-0BD5-D857-C64F30165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FCCBCF-45A8-EC3B-A923-FFF9BC275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76DA8-7A4D-E338-CBD6-43C20CDB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1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26B0D-5CFC-C1EA-BBFF-9ADCECC11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4C1B7-A353-3D36-6CC6-CAE1C98BC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88FA5-10AB-5CB0-15DB-AEE82B7DF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F3072-2D8B-FDC5-54EF-18356F22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0EB1D-A081-75A8-4310-6A0CF3AC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36906-91A7-84CE-6686-181AA867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82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3ED63-3BFA-16F7-5E48-30108A543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079F1-F22B-CB49-7866-878DB9810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C69F7-836D-F5C8-9CE1-0F863F81A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00851-2856-5480-34C5-A1F379F18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654EE-2827-70A0-4FF8-E09A34410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F218A-1ED9-7CEB-BA92-58384479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6099-317E-65B9-BC2A-3CFD996C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69DA89-C3DB-7197-5E6F-18C1ACF17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4314C-3472-DD1D-3E7A-B45DEF8BA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04061-E12B-1513-90EE-64356154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254D9-449C-999B-4429-E698D990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4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FA2EBC-6DF1-3BD1-003B-418FB32F4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90F01-9F2B-8E5C-844B-FE2C022DE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E1C82-8120-3EE9-B739-475CF6B8D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C05B-5C4B-B75C-7775-6200F08B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1AF68-C928-5729-5CBA-E219C26AD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8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66C297-55D8-3D8C-DB5F-5EB8DC8E8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A7214-ABC2-0765-0B9F-8E5A490C3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312A1-FEE7-2090-6E4D-79DD4E231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9B8E30-D2B0-8B48-B155-7B02086692B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D10B-B2BF-8BBF-5028-BBB377447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38939-4392-1FA2-F970-17F8F1290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CC4F7B-FD57-4A44-BD87-F28D4A564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3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1888E8-3773-D8EA-170B-2BEAB0E90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8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FE44D0-C121-EF35-F9A7-D70001D55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A94BAB-4EDF-7602-8E91-863DBDF44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12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E3E37B-0052-5586-0058-512F0774A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89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1650C6-3D21-746B-7A1F-DE349DF15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72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D01DD4-7328-6389-6CCA-EBE3E9E33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44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C495AB-C1E9-502E-A449-3C114BE65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36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04E038-CBB4-6E4F-661F-00F8F8052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67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833B46-09BE-DDA2-F986-A8001A8D8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90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0CAEDC-DCC6-6BA8-1146-93636CD72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85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B177AD-3445-8BB5-2DF2-1F0AB2965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94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EED01B-8605-1E83-F430-8A38FA63C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67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B3EDAC-591C-2E39-B0FF-ED9FF8F56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18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8E19FF-24BB-63DE-FC47-E5C633FA9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07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2AED6A-2D1D-E4B8-1F3D-FD698418D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40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F7429B-14D4-2F94-DD54-FF6AA44C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86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42368C-D0FE-1E4A-4868-30254876F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9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EB2487-9FAF-BD2E-00A7-056C0D535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29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2D619-BA36-3049-A5FA-0AC657CF2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87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6920E9-33E8-BD35-BE5B-DB09414B9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3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Ryan Berardi, Ed.D.</dc:creator>
  <cp:lastModifiedBy>Luke Kibby</cp:lastModifiedBy>
  <cp:revision>3</cp:revision>
  <dcterms:created xsi:type="dcterms:W3CDTF">2025-02-23T23:38:07Z</dcterms:created>
  <dcterms:modified xsi:type="dcterms:W3CDTF">2025-02-24T12:39:12Z</dcterms:modified>
</cp:coreProperties>
</file>